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sldIdLst>
    <p:sldId id="256" r:id="rId5"/>
    <p:sldId id="280" r:id="rId6"/>
    <p:sldId id="278" r:id="rId7"/>
    <p:sldId id="279" r:id="rId8"/>
    <p:sldId id="277" r:id="rId9"/>
    <p:sldId id="281" r:id="rId10"/>
    <p:sldId id="282" r:id="rId11"/>
    <p:sldId id="283" r:id="rId12"/>
    <p:sldId id="288" r:id="rId13"/>
    <p:sldId id="285" r:id="rId14"/>
    <p:sldId id="286" r:id="rId15"/>
    <p:sldId id="289" r:id="rId16"/>
    <p:sldId id="287" r:id="rId17"/>
    <p:sldId id="275" r:id="rId18"/>
    <p:sldId id="291" r:id="rId19"/>
  </p:sldIdLst>
  <p:sldSz cx="12192000" cy="6858000"/>
  <p:notesSz cx="6858000" cy="9144000"/>
  <p:defaultTextStyle>
    <a:defPPr>
      <a:defRPr lang="en-US"/>
    </a:defPPr>
    <a:lvl1pPr algn="r"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3744" userDrawn="1">
          <p15:clr>
            <a:srgbClr val="A4A3A4"/>
          </p15:clr>
        </p15:guide>
        <p15:guide id="2" pos="7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FDE9"/>
    <a:srgbClr val="CDE9EB"/>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6807D6-0E74-4639-9CE6-CA1B39E5FFF3}" v="52" dt="2023-03-24T10:11:27.1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131" autoAdjust="0"/>
  </p:normalViewPr>
  <p:slideViewPr>
    <p:cSldViewPr snapToGrid="0">
      <p:cViewPr varScale="1">
        <p:scale>
          <a:sx n="44" d="100"/>
          <a:sy n="44" d="100"/>
        </p:scale>
        <p:origin x="2165" y="43"/>
      </p:cViewPr>
      <p:guideLst>
        <p:guide orient="horz" pos="3744"/>
        <p:guide pos="76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Holmes" userId="d561c8d2-bb8a-4c8f-bf73-d6cc4b1f3f9a" providerId="ADAL" clId="{A76807D6-0E74-4639-9CE6-CA1B39E5FFF3}"/>
    <pc:docChg chg="undo custSel addSld delSld modSld sldOrd">
      <pc:chgData name="Hannah Holmes" userId="d561c8d2-bb8a-4c8f-bf73-d6cc4b1f3f9a" providerId="ADAL" clId="{A76807D6-0E74-4639-9CE6-CA1B39E5FFF3}" dt="2023-03-24T10:11:53.737" v="5156" actId="1076"/>
      <pc:docMkLst>
        <pc:docMk/>
      </pc:docMkLst>
      <pc:sldChg chg="modSp mod">
        <pc:chgData name="Hannah Holmes" userId="d561c8d2-bb8a-4c8f-bf73-d6cc4b1f3f9a" providerId="ADAL" clId="{A76807D6-0E74-4639-9CE6-CA1B39E5FFF3}" dt="2023-03-21T14:24:02.745" v="4869" actId="404"/>
        <pc:sldMkLst>
          <pc:docMk/>
          <pc:sldMk cId="0" sldId="256"/>
        </pc:sldMkLst>
        <pc:spChg chg="mod">
          <ac:chgData name="Hannah Holmes" userId="d561c8d2-bb8a-4c8f-bf73-d6cc4b1f3f9a" providerId="ADAL" clId="{A76807D6-0E74-4639-9CE6-CA1B39E5FFF3}" dt="2023-03-21T14:24:02.745" v="4869" actId="404"/>
          <ac:spMkLst>
            <pc:docMk/>
            <pc:sldMk cId="0" sldId="256"/>
            <ac:spMk id="2053" creationId="{00000000-0000-0000-0000-000000000000}"/>
          </ac:spMkLst>
        </pc:spChg>
      </pc:sldChg>
      <pc:sldChg chg="modSp mod">
        <pc:chgData name="Hannah Holmes" userId="d561c8d2-bb8a-4c8f-bf73-d6cc4b1f3f9a" providerId="ADAL" clId="{A76807D6-0E74-4639-9CE6-CA1B39E5FFF3}" dt="2023-03-21T14:23:48.642" v="4868" actId="20577"/>
        <pc:sldMkLst>
          <pc:docMk/>
          <pc:sldMk cId="973717420" sldId="275"/>
        </pc:sldMkLst>
        <pc:spChg chg="mod">
          <ac:chgData name="Hannah Holmes" userId="d561c8d2-bb8a-4c8f-bf73-d6cc4b1f3f9a" providerId="ADAL" clId="{A76807D6-0E74-4639-9CE6-CA1B39E5FFF3}" dt="2023-03-21T14:23:48.642" v="4868" actId="20577"/>
          <ac:spMkLst>
            <pc:docMk/>
            <pc:sldMk cId="973717420" sldId="275"/>
            <ac:spMk id="11" creationId="{00000000-0000-0000-0000-000000000000}"/>
          </ac:spMkLst>
        </pc:spChg>
      </pc:sldChg>
      <pc:sldChg chg="modNotesTx">
        <pc:chgData name="Hannah Holmes" userId="d561c8d2-bb8a-4c8f-bf73-d6cc4b1f3f9a" providerId="ADAL" clId="{A76807D6-0E74-4639-9CE6-CA1B39E5FFF3}" dt="2023-03-24T10:05:33.518" v="4885" actId="20577"/>
        <pc:sldMkLst>
          <pc:docMk/>
          <pc:sldMk cId="3972841117" sldId="277"/>
        </pc:sldMkLst>
      </pc:sldChg>
      <pc:sldChg chg="addSp modSp mod setBg">
        <pc:chgData name="Hannah Holmes" userId="d561c8d2-bb8a-4c8f-bf73-d6cc4b1f3f9a" providerId="ADAL" clId="{A76807D6-0E74-4639-9CE6-CA1B39E5FFF3}" dt="2023-03-21T14:12:23.112" v="3849" actId="26606"/>
        <pc:sldMkLst>
          <pc:docMk/>
          <pc:sldMk cId="1210062632" sldId="278"/>
        </pc:sldMkLst>
        <pc:spChg chg="mod">
          <ac:chgData name="Hannah Holmes" userId="d561c8d2-bb8a-4c8f-bf73-d6cc4b1f3f9a" providerId="ADAL" clId="{A76807D6-0E74-4639-9CE6-CA1B39E5FFF3}" dt="2023-03-21T14:12:23.112" v="3849" actId="26606"/>
          <ac:spMkLst>
            <pc:docMk/>
            <pc:sldMk cId="1210062632" sldId="278"/>
            <ac:spMk id="3075" creationId="{00000000-0000-0000-0000-000000000000}"/>
          </ac:spMkLst>
        </pc:spChg>
        <pc:spChg chg="mod">
          <ac:chgData name="Hannah Holmes" userId="d561c8d2-bb8a-4c8f-bf73-d6cc4b1f3f9a" providerId="ADAL" clId="{A76807D6-0E74-4639-9CE6-CA1B39E5FFF3}" dt="2023-03-21T14:12:23.112" v="3849" actId="26606"/>
          <ac:spMkLst>
            <pc:docMk/>
            <pc:sldMk cId="1210062632" sldId="278"/>
            <ac:spMk id="3076" creationId="{00000000-0000-0000-0000-000000000000}"/>
          </ac:spMkLst>
        </pc:spChg>
        <pc:spChg chg="add">
          <ac:chgData name="Hannah Holmes" userId="d561c8d2-bb8a-4c8f-bf73-d6cc4b1f3f9a" providerId="ADAL" clId="{A76807D6-0E74-4639-9CE6-CA1B39E5FFF3}" dt="2023-03-21T14:12:23.112" v="3849" actId="26606"/>
          <ac:spMkLst>
            <pc:docMk/>
            <pc:sldMk cId="1210062632" sldId="278"/>
            <ac:spMk id="3081" creationId="{1CD81A2A-6ED4-4EF4-A14C-912D31E14800}"/>
          </ac:spMkLst>
        </pc:spChg>
        <pc:spChg chg="add">
          <ac:chgData name="Hannah Holmes" userId="d561c8d2-bb8a-4c8f-bf73-d6cc4b1f3f9a" providerId="ADAL" clId="{A76807D6-0E74-4639-9CE6-CA1B39E5FFF3}" dt="2023-03-21T14:12:23.112" v="3849" actId="26606"/>
          <ac:spMkLst>
            <pc:docMk/>
            <pc:sldMk cId="1210062632" sldId="278"/>
            <ac:spMk id="3083" creationId="{1661932C-CA15-4E17-B115-FAE7CBEE4789}"/>
          </ac:spMkLst>
        </pc:spChg>
        <pc:spChg chg="add">
          <ac:chgData name="Hannah Holmes" userId="d561c8d2-bb8a-4c8f-bf73-d6cc4b1f3f9a" providerId="ADAL" clId="{A76807D6-0E74-4639-9CE6-CA1B39E5FFF3}" dt="2023-03-21T14:12:23.112" v="3849" actId="26606"/>
          <ac:spMkLst>
            <pc:docMk/>
            <pc:sldMk cId="1210062632" sldId="278"/>
            <ac:spMk id="3085" creationId="{8590ADD5-9383-4D3D-9047-3DA2593CCB5D}"/>
          </ac:spMkLst>
        </pc:spChg>
        <pc:spChg chg="add">
          <ac:chgData name="Hannah Holmes" userId="d561c8d2-bb8a-4c8f-bf73-d6cc4b1f3f9a" providerId="ADAL" clId="{A76807D6-0E74-4639-9CE6-CA1B39E5FFF3}" dt="2023-03-21T14:12:23.112" v="3849" actId="26606"/>
          <ac:spMkLst>
            <pc:docMk/>
            <pc:sldMk cId="1210062632" sldId="278"/>
            <ac:spMk id="3087" creationId="{DABE3E45-88CF-45D8-8D40-C773324D93F6}"/>
          </ac:spMkLst>
        </pc:spChg>
        <pc:spChg chg="add">
          <ac:chgData name="Hannah Holmes" userId="d561c8d2-bb8a-4c8f-bf73-d6cc4b1f3f9a" providerId="ADAL" clId="{A76807D6-0E74-4639-9CE6-CA1B39E5FFF3}" dt="2023-03-21T14:12:23.112" v="3849" actId="26606"/>
          <ac:spMkLst>
            <pc:docMk/>
            <pc:sldMk cId="1210062632" sldId="278"/>
            <ac:spMk id="3091" creationId="{B91ECDA9-56DC-4270-8F33-01C5637B8CEB}"/>
          </ac:spMkLst>
        </pc:spChg>
        <pc:spChg chg="add">
          <ac:chgData name="Hannah Holmes" userId="d561c8d2-bb8a-4c8f-bf73-d6cc4b1f3f9a" providerId="ADAL" clId="{A76807D6-0E74-4639-9CE6-CA1B39E5FFF3}" dt="2023-03-21T14:12:23.112" v="3849" actId="26606"/>
          <ac:spMkLst>
            <pc:docMk/>
            <pc:sldMk cId="1210062632" sldId="278"/>
            <ac:spMk id="3093" creationId="{75F47824-961D-465D-84F9-EAE11BC6173B}"/>
          </ac:spMkLst>
        </pc:spChg>
        <pc:spChg chg="add">
          <ac:chgData name="Hannah Holmes" userId="d561c8d2-bb8a-4c8f-bf73-d6cc4b1f3f9a" providerId="ADAL" clId="{A76807D6-0E74-4639-9CE6-CA1B39E5FFF3}" dt="2023-03-21T14:12:23.112" v="3849" actId="26606"/>
          <ac:spMkLst>
            <pc:docMk/>
            <pc:sldMk cId="1210062632" sldId="278"/>
            <ac:spMk id="3095" creationId="{FEC9DA3E-C1D7-472D-B7C0-F71AE41FBA23}"/>
          </ac:spMkLst>
        </pc:spChg>
        <pc:grpChg chg="ord">
          <ac:chgData name="Hannah Holmes" userId="d561c8d2-bb8a-4c8f-bf73-d6cc4b1f3f9a" providerId="ADAL" clId="{A76807D6-0E74-4639-9CE6-CA1B39E5FFF3}" dt="2023-03-21T14:12:23.112" v="3849" actId="26606"/>
          <ac:grpSpMkLst>
            <pc:docMk/>
            <pc:sldMk cId="1210062632" sldId="278"/>
            <ac:grpSpMk id="3" creationId="{00000000-0000-0000-0000-000000000000}"/>
          </ac:grpSpMkLst>
        </pc:grpChg>
        <pc:picChg chg="add mod">
          <ac:chgData name="Hannah Holmes" userId="d561c8d2-bb8a-4c8f-bf73-d6cc4b1f3f9a" providerId="ADAL" clId="{A76807D6-0E74-4639-9CE6-CA1B39E5FFF3}" dt="2023-03-21T14:12:23.112" v="3849" actId="26606"/>
          <ac:picMkLst>
            <pc:docMk/>
            <pc:sldMk cId="1210062632" sldId="278"/>
            <ac:picMk id="5" creationId="{9FDA703C-3EDA-4EA5-E2FA-8AD91171013D}"/>
          </ac:picMkLst>
        </pc:picChg>
        <pc:cxnChg chg="add">
          <ac:chgData name="Hannah Holmes" userId="d561c8d2-bb8a-4c8f-bf73-d6cc4b1f3f9a" providerId="ADAL" clId="{A76807D6-0E74-4639-9CE6-CA1B39E5FFF3}" dt="2023-03-21T14:12:23.112" v="3849" actId="26606"/>
          <ac:cxnSpMkLst>
            <pc:docMk/>
            <pc:sldMk cId="1210062632" sldId="278"/>
            <ac:cxnSpMk id="3089" creationId="{49CD1692-827B-4C8D-B4A1-134FD04CF45C}"/>
          </ac:cxnSpMkLst>
        </pc:cxnChg>
      </pc:sldChg>
      <pc:sldChg chg="modNotesTx">
        <pc:chgData name="Hannah Holmes" userId="d561c8d2-bb8a-4c8f-bf73-d6cc4b1f3f9a" providerId="ADAL" clId="{A76807D6-0E74-4639-9CE6-CA1B39E5FFF3}" dt="2023-03-24T10:05:29.106" v="4884" actId="20577"/>
        <pc:sldMkLst>
          <pc:docMk/>
          <pc:sldMk cId="1722022664" sldId="279"/>
        </pc:sldMkLst>
      </pc:sldChg>
      <pc:sldChg chg="modSp modNotesTx">
        <pc:chgData name="Hannah Holmes" userId="d561c8d2-bb8a-4c8f-bf73-d6cc4b1f3f9a" providerId="ADAL" clId="{A76807D6-0E74-4639-9CE6-CA1B39E5FFF3}" dt="2023-03-24T10:05:22.132" v="4882" actId="20577"/>
        <pc:sldMkLst>
          <pc:docMk/>
          <pc:sldMk cId="3467707844" sldId="280"/>
        </pc:sldMkLst>
        <pc:spChg chg="mod">
          <ac:chgData name="Hannah Holmes" userId="d561c8d2-bb8a-4c8f-bf73-d6cc4b1f3f9a" providerId="ADAL" clId="{A76807D6-0E74-4639-9CE6-CA1B39E5FFF3}" dt="2023-03-21T14:12:41.158" v="3851" actId="1076"/>
          <ac:spMkLst>
            <pc:docMk/>
            <pc:sldMk cId="3467707844" sldId="280"/>
            <ac:spMk id="3076" creationId="{00000000-0000-0000-0000-000000000000}"/>
          </ac:spMkLst>
        </pc:spChg>
      </pc:sldChg>
      <pc:sldChg chg="modNotesTx">
        <pc:chgData name="Hannah Holmes" userId="d561c8d2-bb8a-4c8f-bf73-d6cc4b1f3f9a" providerId="ADAL" clId="{A76807D6-0E74-4639-9CE6-CA1B39E5FFF3}" dt="2023-03-24T10:05:37.230" v="4886" actId="20577"/>
        <pc:sldMkLst>
          <pc:docMk/>
          <pc:sldMk cId="1983367864" sldId="281"/>
        </pc:sldMkLst>
      </pc:sldChg>
      <pc:sldChg chg="modNotesTx">
        <pc:chgData name="Hannah Holmes" userId="d561c8d2-bb8a-4c8f-bf73-d6cc4b1f3f9a" providerId="ADAL" clId="{A76807D6-0E74-4639-9CE6-CA1B39E5FFF3}" dt="2023-03-24T10:05:41.191" v="4904" actId="20577"/>
        <pc:sldMkLst>
          <pc:docMk/>
          <pc:sldMk cId="2944137701" sldId="282"/>
        </pc:sldMkLst>
      </pc:sldChg>
      <pc:sldChg chg="addSp delSp modSp mod modNotesTx">
        <pc:chgData name="Hannah Holmes" userId="d561c8d2-bb8a-4c8f-bf73-d6cc4b1f3f9a" providerId="ADAL" clId="{A76807D6-0E74-4639-9CE6-CA1B39E5FFF3}" dt="2023-03-24T10:05:45.039" v="4905" actId="20577"/>
        <pc:sldMkLst>
          <pc:docMk/>
          <pc:sldMk cId="757823351" sldId="283"/>
        </pc:sldMkLst>
        <pc:spChg chg="del">
          <ac:chgData name="Hannah Holmes" userId="d561c8d2-bb8a-4c8f-bf73-d6cc4b1f3f9a" providerId="ADAL" clId="{A76807D6-0E74-4639-9CE6-CA1B39E5FFF3}" dt="2023-03-24T10:03:57.231" v="4871" actId="478"/>
          <ac:spMkLst>
            <pc:docMk/>
            <pc:sldMk cId="757823351" sldId="283"/>
            <ac:spMk id="7" creationId="{C5C4BF0D-660D-E457-ED05-43A273FE0C9F}"/>
          </ac:spMkLst>
        </pc:spChg>
        <pc:spChg chg="mod">
          <ac:chgData name="Hannah Holmes" userId="d561c8d2-bb8a-4c8f-bf73-d6cc4b1f3f9a" providerId="ADAL" clId="{A76807D6-0E74-4639-9CE6-CA1B39E5FFF3}" dt="2023-03-24T10:04:41.937" v="4876" actId="1076"/>
          <ac:spMkLst>
            <pc:docMk/>
            <pc:sldMk cId="757823351" sldId="283"/>
            <ac:spMk id="3076" creationId="{00000000-0000-0000-0000-000000000000}"/>
          </ac:spMkLst>
        </pc:spChg>
        <pc:picChg chg="add mod">
          <ac:chgData name="Hannah Holmes" userId="d561c8d2-bb8a-4c8f-bf73-d6cc4b1f3f9a" providerId="ADAL" clId="{A76807D6-0E74-4639-9CE6-CA1B39E5FFF3}" dt="2023-03-24T10:04:36.339" v="4875" actId="207"/>
          <ac:picMkLst>
            <pc:docMk/>
            <pc:sldMk cId="757823351" sldId="283"/>
            <ac:picMk id="5" creationId="{4CAB51F9-455F-409C-DF78-8B50627563AE}"/>
          </ac:picMkLst>
        </pc:picChg>
        <pc:picChg chg="del">
          <ac:chgData name="Hannah Holmes" userId="d561c8d2-bb8a-4c8f-bf73-d6cc4b1f3f9a" providerId="ADAL" clId="{A76807D6-0E74-4639-9CE6-CA1B39E5FFF3}" dt="2023-03-24T10:03:53.949" v="4870" actId="478"/>
          <ac:picMkLst>
            <pc:docMk/>
            <pc:sldMk cId="757823351" sldId="283"/>
            <ac:picMk id="6" creationId="{F465A849-947F-40A2-BBD3-6CD9C57DA2C4}"/>
          </ac:picMkLst>
        </pc:picChg>
      </pc:sldChg>
      <pc:sldChg chg="delSp modSp add del mod">
        <pc:chgData name="Hannah Holmes" userId="d561c8d2-bb8a-4c8f-bf73-d6cc4b1f3f9a" providerId="ADAL" clId="{A76807D6-0E74-4639-9CE6-CA1B39E5FFF3}" dt="2023-03-21T11:36:31.693" v="2668" actId="47"/>
        <pc:sldMkLst>
          <pc:docMk/>
          <pc:sldMk cId="2311005156" sldId="284"/>
        </pc:sldMkLst>
        <pc:spChg chg="mod">
          <ac:chgData name="Hannah Holmes" userId="d561c8d2-bb8a-4c8f-bf73-d6cc4b1f3f9a" providerId="ADAL" clId="{A76807D6-0E74-4639-9CE6-CA1B39E5FFF3}" dt="2023-03-20T18:18:33.867" v="13" actId="20577"/>
          <ac:spMkLst>
            <pc:docMk/>
            <pc:sldMk cId="2311005156" sldId="284"/>
            <ac:spMk id="3075" creationId="{00000000-0000-0000-0000-000000000000}"/>
          </ac:spMkLst>
        </pc:spChg>
        <pc:spChg chg="mod">
          <ac:chgData name="Hannah Holmes" userId="d561c8d2-bb8a-4c8f-bf73-d6cc4b1f3f9a" providerId="ADAL" clId="{A76807D6-0E74-4639-9CE6-CA1B39E5FFF3}" dt="2023-03-20T18:18:46.109" v="80" actId="20577"/>
          <ac:spMkLst>
            <pc:docMk/>
            <pc:sldMk cId="2311005156" sldId="284"/>
            <ac:spMk id="3076" creationId="{00000000-0000-0000-0000-000000000000}"/>
          </ac:spMkLst>
        </pc:spChg>
        <pc:picChg chg="del">
          <ac:chgData name="Hannah Holmes" userId="d561c8d2-bb8a-4c8f-bf73-d6cc4b1f3f9a" providerId="ADAL" clId="{A76807D6-0E74-4639-9CE6-CA1B39E5FFF3}" dt="2023-03-20T18:14:44.508" v="2" actId="478"/>
          <ac:picMkLst>
            <pc:docMk/>
            <pc:sldMk cId="2311005156" sldId="284"/>
            <ac:picMk id="6" creationId="{F465A849-947F-40A2-BBD3-6CD9C57DA2C4}"/>
          </ac:picMkLst>
        </pc:picChg>
      </pc:sldChg>
      <pc:sldChg chg="addSp delSp modSp add mod modNotesTx">
        <pc:chgData name="Hannah Holmes" userId="d561c8d2-bb8a-4c8f-bf73-d6cc4b1f3f9a" providerId="ADAL" clId="{A76807D6-0E74-4639-9CE6-CA1B39E5FFF3}" dt="2023-03-24T10:05:57.223" v="4911" actId="20577"/>
        <pc:sldMkLst>
          <pc:docMk/>
          <pc:sldMk cId="2257509989" sldId="285"/>
        </pc:sldMkLst>
        <pc:spChg chg="del">
          <ac:chgData name="Hannah Holmes" userId="d561c8d2-bb8a-4c8f-bf73-d6cc4b1f3f9a" providerId="ADAL" clId="{A76807D6-0E74-4639-9CE6-CA1B39E5FFF3}" dt="2023-03-20T18:19:58.994" v="308" actId="478"/>
          <ac:spMkLst>
            <pc:docMk/>
            <pc:sldMk cId="2257509989" sldId="285"/>
            <ac:spMk id="7" creationId="{C5C4BF0D-660D-E457-ED05-43A273FE0C9F}"/>
          </ac:spMkLst>
        </pc:spChg>
        <pc:spChg chg="mod">
          <ac:chgData name="Hannah Holmes" userId="d561c8d2-bb8a-4c8f-bf73-d6cc4b1f3f9a" providerId="ADAL" clId="{A76807D6-0E74-4639-9CE6-CA1B39E5FFF3}" dt="2023-03-20T18:19:12.675" v="136" actId="20577"/>
          <ac:spMkLst>
            <pc:docMk/>
            <pc:sldMk cId="2257509989" sldId="285"/>
            <ac:spMk id="3075" creationId="{00000000-0000-0000-0000-000000000000}"/>
          </ac:spMkLst>
        </pc:spChg>
        <pc:spChg chg="mod">
          <ac:chgData name="Hannah Holmes" userId="d561c8d2-bb8a-4c8f-bf73-d6cc4b1f3f9a" providerId="ADAL" clId="{A76807D6-0E74-4639-9CE6-CA1B39E5FFF3}" dt="2023-03-20T18:20:09.733" v="340" actId="20577"/>
          <ac:spMkLst>
            <pc:docMk/>
            <pc:sldMk cId="2257509989" sldId="285"/>
            <ac:spMk id="3076" creationId="{00000000-0000-0000-0000-000000000000}"/>
          </ac:spMkLst>
        </pc:spChg>
        <pc:picChg chg="add mod">
          <ac:chgData name="Hannah Holmes" userId="d561c8d2-bb8a-4c8f-bf73-d6cc4b1f3f9a" providerId="ADAL" clId="{A76807D6-0E74-4639-9CE6-CA1B39E5FFF3}" dt="2023-03-20T18:22:51.993" v="354" actId="207"/>
          <ac:picMkLst>
            <pc:docMk/>
            <pc:sldMk cId="2257509989" sldId="285"/>
            <ac:picMk id="5" creationId="{9BA0EE71-0B4E-538E-FDBF-98152E9D42AB}"/>
          </ac:picMkLst>
        </pc:picChg>
        <pc:picChg chg="add mod">
          <ac:chgData name="Hannah Holmes" userId="d561c8d2-bb8a-4c8f-bf73-d6cc4b1f3f9a" providerId="ADAL" clId="{A76807D6-0E74-4639-9CE6-CA1B39E5FFF3}" dt="2023-03-20T18:22:51.993" v="354" actId="207"/>
          <ac:picMkLst>
            <pc:docMk/>
            <pc:sldMk cId="2257509989" sldId="285"/>
            <ac:picMk id="6" creationId="{EE516F08-9975-3757-AFE0-31224E951138}"/>
          </ac:picMkLst>
        </pc:picChg>
      </pc:sldChg>
      <pc:sldChg chg="new del">
        <pc:chgData name="Hannah Holmes" userId="d561c8d2-bb8a-4c8f-bf73-d6cc4b1f3f9a" providerId="ADAL" clId="{A76807D6-0E74-4639-9CE6-CA1B39E5FFF3}" dt="2023-03-20T18:18:51.765" v="82" actId="47"/>
        <pc:sldMkLst>
          <pc:docMk/>
          <pc:sldMk cId="3200688678" sldId="285"/>
        </pc:sldMkLst>
      </pc:sldChg>
      <pc:sldChg chg="addSp delSp modSp add mod modNotesTx">
        <pc:chgData name="Hannah Holmes" userId="d561c8d2-bb8a-4c8f-bf73-d6cc4b1f3f9a" providerId="ADAL" clId="{A76807D6-0E74-4639-9CE6-CA1B39E5FFF3}" dt="2023-03-24T10:05:59.394" v="4912" actId="20577"/>
        <pc:sldMkLst>
          <pc:docMk/>
          <pc:sldMk cId="1380663619" sldId="286"/>
        </pc:sldMkLst>
        <pc:spChg chg="add mod">
          <ac:chgData name="Hannah Holmes" userId="d561c8d2-bb8a-4c8f-bf73-d6cc4b1f3f9a" providerId="ADAL" clId="{A76807D6-0E74-4639-9CE6-CA1B39E5FFF3}" dt="2023-03-21T14:04:07.893" v="3329" actId="14100"/>
          <ac:spMkLst>
            <pc:docMk/>
            <pc:sldMk cId="1380663619" sldId="286"/>
            <ac:spMk id="4" creationId="{31D66C04-2A86-644D-4ED9-A5ED077670C6}"/>
          </ac:spMkLst>
        </pc:spChg>
        <pc:spChg chg="add mod">
          <ac:chgData name="Hannah Holmes" userId="d561c8d2-bb8a-4c8f-bf73-d6cc4b1f3f9a" providerId="ADAL" clId="{A76807D6-0E74-4639-9CE6-CA1B39E5FFF3}" dt="2023-03-21T14:04:18.548" v="3332" actId="14100"/>
          <ac:spMkLst>
            <pc:docMk/>
            <pc:sldMk cId="1380663619" sldId="286"/>
            <ac:spMk id="7" creationId="{3DF6F178-938C-031E-80A1-33BAD67505D5}"/>
          </ac:spMkLst>
        </pc:spChg>
        <pc:spChg chg="add del mod">
          <ac:chgData name="Hannah Holmes" userId="d561c8d2-bb8a-4c8f-bf73-d6cc4b1f3f9a" providerId="ADAL" clId="{A76807D6-0E74-4639-9CE6-CA1B39E5FFF3}" dt="2023-03-21T14:02:24.971" v="3299"/>
          <ac:spMkLst>
            <pc:docMk/>
            <pc:sldMk cId="1380663619" sldId="286"/>
            <ac:spMk id="8" creationId="{6282487F-5045-9279-1A34-8F2D51A5DC56}"/>
          </ac:spMkLst>
        </pc:spChg>
        <pc:spChg chg="add del mod">
          <ac:chgData name="Hannah Holmes" userId="d561c8d2-bb8a-4c8f-bf73-d6cc4b1f3f9a" providerId="ADAL" clId="{A76807D6-0E74-4639-9CE6-CA1B39E5FFF3}" dt="2023-03-21T14:02:24.971" v="3297" actId="478"/>
          <ac:spMkLst>
            <pc:docMk/>
            <pc:sldMk cId="1380663619" sldId="286"/>
            <ac:spMk id="9" creationId="{622083F8-F675-3249-8A75-3B2CD39B7AE0}"/>
          </ac:spMkLst>
        </pc:spChg>
        <pc:spChg chg="add mod">
          <ac:chgData name="Hannah Holmes" userId="d561c8d2-bb8a-4c8f-bf73-d6cc4b1f3f9a" providerId="ADAL" clId="{A76807D6-0E74-4639-9CE6-CA1B39E5FFF3}" dt="2023-03-21T14:04:29.990" v="3333" actId="20577"/>
          <ac:spMkLst>
            <pc:docMk/>
            <pc:sldMk cId="1380663619" sldId="286"/>
            <ac:spMk id="10" creationId="{9A2F3812-47F7-C8E6-C71E-C49E18AE1427}"/>
          </ac:spMkLst>
        </pc:spChg>
        <pc:spChg chg="mod">
          <ac:chgData name="Hannah Holmes" userId="d561c8d2-bb8a-4c8f-bf73-d6cc4b1f3f9a" providerId="ADAL" clId="{A76807D6-0E74-4639-9CE6-CA1B39E5FFF3}" dt="2023-03-21T14:04:31.810" v="3334" actId="20577"/>
          <ac:spMkLst>
            <pc:docMk/>
            <pc:sldMk cId="1380663619" sldId="286"/>
            <ac:spMk id="3076" creationId="{00000000-0000-0000-0000-000000000000}"/>
          </ac:spMkLst>
        </pc:spChg>
        <pc:picChg chg="del">
          <ac:chgData name="Hannah Holmes" userId="d561c8d2-bb8a-4c8f-bf73-d6cc4b1f3f9a" providerId="ADAL" clId="{A76807D6-0E74-4639-9CE6-CA1B39E5FFF3}" dt="2023-03-21T13:51:45.167" v="3257" actId="478"/>
          <ac:picMkLst>
            <pc:docMk/>
            <pc:sldMk cId="1380663619" sldId="286"/>
            <ac:picMk id="5" creationId="{9BA0EE71-0B4E-538E-FDBF-98152E9D42AB}"/>
          </ac:picMkLst>
        </pc:picChg>
        <pc:picChg chg="del">
          <ac:chgData name="Hannah Holmes" userId="d561c8d2-bb8a-4c8f-bf73-d6cc4b1f3f9a" providerId="ADAL" clId="{A76807D6-0E74-4639-9CE6-CA1B39E5FFF3}" dt="2023-03-21T13:51:44.418" v="3256" actId="478"/>
          <ac:picMkLst>
            <pc:docMk/>
            <pc:sldMk cId="1380663619" sldId="286"/>
            <ac:picMk id="6" creationId="{EE516F08-9975-3757-AFE0-31224E951138}"/>
          </ac:picMkLst>
        </pc:picChg>
      </pc:sldChg>
      <pc:sldChg chg="new del">
        <pc:chgData name="Hannah Holmes" userId="d561c8d2-bb8a-4c8f-bf73-d6cc4b1f3f9a" providerId="ADAL" clId="{A76807D6-0E74-4639-9CE6-CA1B39E5FFF3}" dt="2023-03-20T18:26:37.175" v="1722" actId="47"/>
        <pc:sldMkLst>
          <pc:docMk/>
          <pc:sldMk cId="1968701972" sldId="286"/>
        </pc:sldMkLst>
      </pc:sldChg>
      <pc:sldChg chg="new del">
        <pc:chgData name="Hannah Holmes" userId="d561c8d2-bb8a-4c8f-bf73-d6cc4b1f3f9a" providerId="ADAL" clId="{A76807D6-0E74-4639-9CE6-CA1B39E5FFF3}" dt="2023-03-20T18:26:54.236" v="1821" actId="47"/>
        <pc:sldMkLst>
          <pc:docMk/>
          <pc:sldMk cId="361875409" sldId="287"/>
        </pc:sldMkLst>
      </pc:sldChg>
      <pc:sldChg chg="addSp delSp modSp add mod modNotesTx">
        <pc:chgData name="Hannah Holmes" userId="d561c8d2-bb8a-4c8f-bf73-d6cc4b1f3f9a" providerId="ADAL" clId="{A76807D6-0E74-4639-9CE6-CA1B39E5FFF3}" dt="2023-03-24T10:06:06.569" v="4915" actId="20577"/>
        <pc:sldMkLst>
          <pc:docMk/>
          <pc:sldMk cId="2771698522" sldId="287"/>
        </pc:sldMkLst>
        <pc:spChg chg="add mod">
          <ac:chgData name="Hannah Holmes" userId="d561c8d2-bb8a-4c8f-bf73-d6cc4b1f3f9a" providerId="ADAL" clId="{A76807D6-0E74-4639-9CE6-CA1B39E5FFF3}" dt="2023-03-21T14:16:33.868" v="4396"/>
          <ac:spMkLst>
            <pc:docMk/>
            <pc:sldMk cId="2771698522" sldId="287"/>
            <ac:spMk id="4" creationId="{7E4CAFCA-B0C7-D36A-F081-C4ADB69019AF}"/>
          </ac:spMkLst>
        </pc:spChg>
        <pc:spChg chg="add mod">
          <ac:chgData name="Hannah Holmes" userId="d561c8d2-bb8a-4c8f-bf73-d6cc4b1f3f9a" providerId="ADAL" clId="{A76807D6-0E74-4639-9CE6-CA1B39E5FFF3}" dt="2023-03-21T14:17:32.969" v="4453" actId="1076"/>
          <ac:spMkLst>
            <pc:docMk/>
            <pc:sldMk cId="2771698522" sldId="287"/>
            <ac:spMk id="7" creationId="{BB13AA07-ED0F-0B5B-0C1A-3CC9F87B1A46}"/>
          </ac:spMkLst>
        </pc:spChg>
        <pc:spChg chg="add del mod">
          <ac:chgData name="Hannah Holmes" userId="d561c8d2-bb8a-4c8f-bf73-d6cc4b1f3f9a" providerId="ADAL" clId="{A76807D6-0E74-4639-9CE6-CA1B39E5FFF3}" dt="2023-03-21T14:16:49.340" v="4400" actId="478"/>
          <ac:spMkLst>
            <pc:docMk/>
            <pc:sldMk cId="2771698522" sldId="287"/>
            <ac:spMk id="8" creationId="{0C5D3E8A-4702-2FFB-B234-78F24A879549}"/>
          </ac:spMkLst>
        </pc:spChg>
        <pc:spChg chg="add del">
          <ac:chgData name="Hannah Holmes" userId="d561c8d2-bb8a-4c8f-bf73-d6cc4b1f3f9a" providerId="ADAL" clId="{A76807D6-0E74-4639-9CE6-CA1B39E5FFF3}" dt="2023-03-21T14:17:45.131" v="4457" actId="22"/>
          <ac:spMkLst>
            <pc:docMk/>
            <pc:sldMk cId="2771698522" sldId="287"/>
            <ac:spMk id="10" creationId="{F10140E5-6CD3-1790-B246-6786F683028D}"/>
          </ac:spMkLst>
        </pc:spChg>
        <pc:spChg chg="add del">
          <ac:chgData name="Hannah Holmes" userId="d561c8d2-bb8a-4c8f-bf73-d6cc4b1f3f9a" providerId="ADAL" clId="{A76807D6-0E74-4639-9CE6-CA1B39E5FFF3}" dt="2023-03-21T14:18:00.163" v="4461" actId="478"/>
          <ac:spMkLst>
            <pc:docMk/>
            <pc:sldMk cId="2771698522" sldId="287"/>
            <ac:spMk id="12" creationId="{FFB94B10-BB2C-FA54-3F2C-70B5077D0C85}"/>
          </ac:spMkLst>
        </pc:spChg>
        <pc:spChg chg="mod">
          <ac:chgData name="Hannah Holmes" userId="d561c8d2-bb8a-4c8f-bf73-d6cc4b1f3f9a" providerId="ADAL" clId="{A76807D6-0E74-4639-9CE6-CA1B39E5FFF3}" dt="2023-03-20T18:27:04.884" v="1849" actId="20577"/>
          <ac:spMkLst>
            <pc:docMk/>
            <pc:sldMk cId="2771698522" sldId="287"/>
            <ac:spMk id="3075" creationId="{00000000-0000-0000-0000-000000000000}"/>
          </ac:spMkLst>
        </pc:spChg>
        <pc:spChg chg="del mod">
          <ac:chgData name="Hannah Holmes" userId="d561c8d2-bb8a-4c8f-bf73-d6cc4b1f3f9a" providerId="ADAL" clId="{A76807D6-0E74-4639-9CE6-CA1B39E5FFF3}" dt="2023-03-21T14:16:33.173" v="4395" actId="478"/>
          <ac:spMkLst>
            <pc:docMk/>
            <pc:sldMk cId="2771698522" sldId="287"/>
            <ac:spMk id="3076" creationId="{00000000-0000-0000-0000-000000000000}"/>
          </ac:spMkLst>
        </pc:spChg>
        <pc:picChg chg="del">
          <ac:chgData name="Hannah Holmes" userId="d561c8d2-bb8a-4c8f-bf73-d6cc4b1f3f9a" providerId="ADAL" clId="{A76807D6-0E74-4639-9CE6-CA1B39E5FFF3}" dt="2023-03-20T18:28:48.275" v="1958" actId="478"/>
          <ac:picMkLst>
            <pc:docMk/>
            <pc:sldMk cId="2771698522" sldId="287"/>
            <ac:picMk id="5" creationId="{9BA0EE71-0B4E-538E-FDBF-98152E9D42AB}"/>
          </ac:picMkLst>
        </pc:picChg>
        <pc:picChg chg="del">
          <ac:chgData name="Hannah Holmes" userId="d561c8d2-bb8a-4c8f-bf73-d6cc4b1f3f9a" providerId="ADAL" clId="{A76807D6-0E74-4639-9CE6-CA1B39E5FFF3}" dt="2023-03-20T18:28:47.360" v="1957" actId="478"/>
          <ac:picMkLst>
            <pc:docMk/>
            <pc:sldMk cId="2771698522" sldId="287"/>
            <ac:picMk id="6" creationId="{EE516F08-9975-3757-AFE0-31224E951138}"/>
          </ac:picMkLst>
        </pc:picChg>
      </pc:sldChg>
      <pc:sldChg chg="new del">
        <pc:chgData name="Hannah Holmes" userId="d561c8d2-bb8a-4c8f-bf73-d6cc4b1f3f9a" providerId="ADAL" clId="{A76807D6-0E74-4639-9CE6-CA1B39E5FFF3}" dt="2023-03-20T18:29:31.818" v="1966" actId="47"/>
        <pc:sldMkLst>
          <pc:docMk/>
          <pc:sldMk cId="1740058511" sldId="288"/>
        </pc:sldMkLst>
      </pc:sldChg>
      <pc:sldChg chg="addSp delSp modSp add mod setBg modNotesTx">
        <pc:chgData name="Hannah Holmes" userId="d561c8d2-bb8a-4c8f-bf73-d6cc4b1f3f9a" providerId="ADAL" clId="{A76807D6-0E74-4639-9CE6-CA1B39E5FFF3}" dt="2023-03-24T10:05:48.305" v="4906" actId="20577"/>
        <pc:sldMkLst>
          <pc:docMk/>
          <pc:sldMk cId="4207397934" sldId="288"/>
        </pc:sldMkLst>
        <pc:spChg chg="del mod">
          <ac:chgData name="Hannah Holmes" userId="d561c8d2-bb8a-4c8f-bf73-d6cc4b1f3f9a" providerId="ADAL" clId="{A76807D6-0E74-4639-9CE6-CA1B39E5FFF3}" dt="2023-03-20T18:29:56.387" v="1995" actId="478"/>
          <ac:spMkLst>
            <pc:docMk/>
            <pc:sldMk cId="4207397934" sldId="288"/>
            <ac:spMk id="7" creationId="{C5C4BF0D-660D-E457-ED05-43A273FE0C9F}"/>
          </ac:spMkLst>
        </pc:spChg>
        <pc:spChg chg="mod ord">
          <ac:chgData name="Hannah Holmes" userId="d561c8d2-bb8a-4c8f-bf73-d6cc4b1f3f9a" providerId="ADAL" clId="{A76807D6-0E74-4639-9CE6-CA1B39E5FFF3}" dt="2023-03-20T18:32:59.138" v="2023" actId="404"/>
          <ac:spMkLst>
            <pc:docMk/>
            <pc:sldMk cId="4207397934" sldId="288"/>
            <ac:spMk id="3075" creationId="{00000000-0000-0000-0000-000000000000}"/>
          </ac:spMkLst>
        </pc:spChg>
        <pc:spChg chg="del mod">
          <ac:chgData name="Hannah Holmes" userId="d561c8d2-bb8a-4c8f-bf73-d6cc4b1f3f9a" providerId="ADAL" clId="{A76807D6-0E74-4639-9CE6-CA1B39E5FFF3}" dt="2023-03-20T18:29:52.108" v="1993" actId="478"/>
          <ac:spMkLst>
            <pc:docMk/>
            <pc:sldMk cId="4207397934" sldId="288"/>
            <ac:spMk id="3076" creationId="{00000000-0000-0000-0000-000000000000}"/>
          </ac:spMkLst>
        </pc:spChg>
        <pc:spChg chg="add">
          <ac:chgData name="Hannah Holmes" userId="d561c8d2-bb8a-4c8f-bf73-d6cc4b1f3f9a" providerId="ADAL" clId="{A76807D6-0E74-4639-9CE6-CA1B39E5FFF3}" dt="2023-03-20T18:32:08.497" v="2012" actId="26606"/>
          <ac:spMkLst>
            <pc:docMk/>
            <pc:sldMk cId="4207397934" sldId="288"/>
            <ac:spMk id="3080" creationId="{E91DC736-0EF8-4F87-9146-EBF1D2EE4D3D}"/>
          </ac:spMkLst>
        </pc:spChg>
        <pc:spChg chg="add">
          <ac:chgData name="Hannah Holmes" userId="d561c8d2-bb8a-4c8f-bf73-d6cc4b1f3f9a" providerId="ADAL" clId="{A76807D6-0E74-4639-9CE6-CA1B39E5FFF3}" dt="2023-03-20T18:32:08.497" v="2012" actId="26606"/>
          <ac:spMkLst>
            <pc:docMk/>
            <pc:sldMk cId="4207397934" sldId="288"/>
            <ac:spMk id="3082" creationId="{097CD68E-23E3-4007-8847-CD0944C4F7BE}"/>
          </ac:spMkLst>
        </pc:spChg>
        <pc:spChg chg="add">
          <ac:chgData name="Hannah Holmes" userId="d561c8d2-bb8a-4c8f-bf73-d6cc4b1f3f9a" providerId="ADAL" clId="{A76807D6-0E74-4639-9CE6-CA1B39E5FFF3}" dt="2023-03-20T18:32:08.497" v="2012" actId="26606"/>
          <ac:spMkLst>
            <pc:docMk/>
            <pc:sldMk cId="4207397934" sldId="288"/>
            <ac:spMk id="3084" creationId="{AF2F604E-43BE-4DC3-B983-E071523364F8}"/>
          </ac:spMkLst>
        </pc:spChg>
        <pc:spChg chg="add">
          <ac:chgData name="Hannah Holmes" userId="d561c8d2-bb8a-4c8f-bf73-d6cc4b1f3f9a" providerId="ADAL" clId="{A76807D6-0E74-4639-9CE6-CA1B39E5FFF3}" dt="2023-03-20T18:32:08.497" v="2012" actId="26606"/>
          <ac:spMkLst>
            <pc:docMk/>
            <pc:sldMk cId="4207397934" sldId="288"/>
            <ac:spMk id="3086" creationId="{08C9B587-E65E-4B52-B37C-ABEBB6E87928}"/>
          </ac:spMkLst>
        </pc:spChg>
        <pc:grpChg chg="ord">
          <ac:chgData name="Hannah Holmes" userId="d561c8d2-bb8a-4c8f-bf73-d6cc4b1f3f9a" providerId="ADAL" clId="{A76807D6-0E74-4639-9CE6-CA1B39E5FFF3}" dt="2023-03-20T18:32:08.497" v="2012" actId="26606"/>
          <ac:grpSpMkLst>
            <pc:docMk/>
            <pc:sldMk cId="4207397934" sldId="288"/>
            <ac:grpSpMk id="3" creationId="{00000000-0000-0000-0000-000000000000}"/>
          </ac:grpSpMkLst>
        </pc:grpChg>
        <pc:picChg chg="add del mod modCrop">
          <ac:chgData name="Hannah Holmes" userId="d561c8d2-bb8a-4c8f-bf73-d6cc4b1f3f9a" providerId="ADAL" clId="{A76807D6-0E74-4639-9CE6-CA1B39E5FFF3}" dt="2023-03-24T10:04:49.524" v="4877" actId="478"/>
          <ac:picMkLst>
            <pc:docMk/>
            <pc:sldMk cId="4207397934" sldId="288"/>
            <ac:picMk id="5" creationId="{757D4923-BC41-0851-52CF-1619124B6428}"/>
          </ac:picMkLst>
        </pc:picChg>
        <pc:picChg chg="add mod">
          <ac:chgData name="Hannah Holmes" userId="d561c8d2-bb8a-4c8f-bf73-d6cc4b1f3f9a" providerId="ADAL" clId="{A76807D6-0E74-4639-9CE6-CA1B39E5FFF3}" dt="2023-03-24T10:05:11.305" v="4881" actId="207"/>
          <ac:picMkLst>
            <pc:docMk/>
            <pc:sldMk cId="4207397934" sldId="288"/>
            <ac:picMk id="6" creationId="{E80F8E66-45E1-4793-E109-A771F25C85F2}"/>
          </ac:picMkLst>
        </pc:picChg>
      </pc:sldChg>
      <pc:sldChg chg="new del">
        <pc:chgData name="Hannah Holmes" userId="d561c8d2-bb8a-4c8f-bf73-d6cc4b1f3f9a" providerId="ADAL" clId="{A76807D6-0E74-4639-9CE6-CA1B39E5FFF3}" dt="2023-03-21T14:17:40.839" v="4455" actId="680"/>
        <pc:sldMkLst>
          <pc:docMk/>
          <pc:sldMk cId="2354752401" sldId="289"/>
        </pc:sldMkLst>
      </pc:sldChg>
      <pc:sldChg chg="new del">
        <pc:chgData name="Hannah Holmes" userId="d561c8d2-bb8a-4c8f-bf73-d6cc4b1f3f9a" providerId="ADAL" clId="{A76807D6-0E74-4639-9CE6-CA1B39E5FFF3}" dt="2023-03-21T14:17:52.101" v="4459" actId="47"/>
        <pc:sldMkLst>
          <pc:docMk/>
          <pc:sldMk cId="2701484507" sldId="289"/>
        </pc:sldMkLst>
      </pc:sldChg>
      <pc:sldChg chg="modSp add mod ord modNotesTx">
        <pc:chgData name="Hannah Holmes" userId="d561c8d2-bb8a-4c8f-bf73-d6cc4b1f3f9a" providerId="ADAL" clId="{A76807D6-0E74-4639-9CE6-CA1B39E5FFF3}" dt="2023-03-24T10:06:02.760" v="4913" actId="20577"/>
        <pc:sldMkLst>
          <pc:docMk/>
          <pc:sldMk cId="3984704181" sldId="289"/>
        </pc:sldMkLst>
        <pc:spChg chg="mod">
          <ac:chgData name="Hannah Holmes" userId="d561c8d2-bb8a-4c8f-bf73-d6cc4b1f3f9a" providerId="ADAL" clId="{A76807D6-0E74-4639-9CE6-CA1B39E5FFF3}" dt="2023-03-21T14:20:14.857" v="4542" actId="1076"/>
          <ac:spMkLst>
            <pc:docMk/>
            <pc:sldMk cId="3984704181" sldId="289"/>
            <ac:spMk id="4" creationId="{7E4CAFCA-B0C7-D36A-F081-C4ADB69019AF}"/>
          </ac:spMkLst>
        </pc:spChg>
        <pc:spChg chg="mod">
          <ac:chgData name="Hannah Holmes" userId="d561c8d2-bb8a-4c8f-bf73-d6cc4b1f3f9a" providerId="ADAL" clId="{A76807D6-0E74-4639-9CE6-CA1B39E5FFF3}" dt="2023-03-21T14:20:21.482" v="4544" actId="20577"/>
          <ac:spMkLst>
            <pc:docMk/>
            <pc:sldMk cId="3984704181" sldId="289"/>
            <ac:spMk id="7" creationId="{BB13AA07-ED0F-0B5B-0C1A-3CC9F87B1A46}"/>
          </ac:spMkLst>
        </pc:spChg>
      </pc:sldChg>
      <pc:sldChg chg="delSp new del">
        <pc:chgData name="Hannah Holmes" userId="d561c8d2-bb8a-4c8f-bf73-d6cc4b1f3f9a" providerId="ADAL" clId="{A76807D6-0E74-4639-9CE6-CA1B39E5FFF3}" dt="2023-03-24T10:09:02.295" v="4919" actId="47"/>
        <pc:sldMkLst>
          <pc:docMk/>
          <pc:sldMk cId="833816387" sldId="290"/>
        </pc:sldMkLst>
        <pc:spChg chg="del">
          <ac:chgData name="Hannah Holmes" userId="d561c8d2-bb8a-4c8f-bf73-d6cc4b1f3f9a" providerId="ADAL" clId="{A76807D6-0E74-4639-9CE6-CA1B39E5FFF3}" dt="2023-03-24T10:08:54.924" v="4917" actId="478"/>
          <ac:spMkLst>
            <pc:docMk/>
            <pc:sldMk cId="833816387" sldId="290"/>
            <ac:spMk id="2" creationId="{68E1F797-2295-58E9-1366-939D9C2ADEA9}"/>
          </ac:spMkLst>
        </pc:spChg>
      </pc:sldChg>
      <pc:sldChg chg="addSp modSp add mod">
        <pc:chgData name="Hannah Holmes" userId="d561c8d2-bb8a-4c8f-bf73-d6cc4b1f3f9a" providerId="ADAL" clId="{A76807D6-0E74-4639-9CE6-CA1B39E5FFF3}" dt="2023-03-24T10:11:53.737" v="5156" actId="1076"/>
        <pc:sldMkLst>
          <pc:docMk/>
          <pc:sldMk cId="3259594436" sldId="291"/>
        </pc:sldMkLst>
        <pc:spChg chg="mod">
          <ac:chgData name="Hannah Holmes" userId="d561c8d2-bb8a-4c8f-bf73-d6cc4b1f3f9a" providerId="ADAL" clId="{A76807D6-0E74-4639-9CE6-CA1B39E5FFF3}" dt="2023-03-24T10:11:27.148" v="5151" actId="14100"/>
          <ac:spMkLst>
            <pc:docMk/>
            <pc:sldMk cId="3259594436" sldId="291"/>
            <ac:spMk id="11" creationId="{00000000-0000-0000-0000-000000000000}"/>
          </ac:spMkLst>
        </pc:spChg>
        <pc:picChg chg="add mod modCrop">
          <ac:chgData name="Hannah Holmes" userId="d561c8d2-bb8a-4c8f-bf73-d6cc4b1f3f9a" providerId="ADAL" clId="{A76807D6-0E74-4639-9CE6-CA1B39E5FFF3}" dt="2023-03-24T10:11:53.737" v="5156" actId="1076"/>
          <ac:picMkLst>
            <pc:docMk/>
            <pc:sldMk cId="3259594436" sldId="291"/>
            <ac:picMk id="6" creationId="{3379640F-FE33-106D-4F91-8D4FBD36866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AD05C-891C-4E00-AA42-FFD24E247F4C}" type="doc">
      <dgm:prSet loTypeId="urn:microsoft.com/office/officeart/2005/8/layout/cycle1" loCatId="cycle" qsTypeId="urn:microsoft.com/office/officeart/2005/8/quickstyle/3d9" qsCatId="3D" csTypeId="urn:microsoft.com/office/officeart/2005/8/colors/accent1_2" csCatId="accent1" phldr="1"/>
      <dgm:spPr/>
      <dgm:t>
        <a:bodyPr/>
        <a:lstStyle/>
        <a:p>
          <a:endParaRPr lang="en-GB"/>
        </a:p>
      </dgm:t>
    </dgm:pt>
    <dgm:pt modelId="{2583DAC1-224B-4A96-9591-83A2D5F01FBC}">
      <dgm:prSet phldrT="[Text]"/>
      <dgm:spPr/>
      <dgm:t>
        <a:bodyPr/>
        <a:lstStyle/>
        <a:p>
          <a:r>
            <a:rPr lang="en-GB" dirty="0"/>
            <a:t> </a:t>
          </a:r>
        </a:p>
      </dgm:t>
    </dgm:pt>
    <dgm:pt modelId="{311E05FA-F8B6-42C9-BD60-96754C801951}" type="parTrans" cxnId="{67EF72AC-EA94-4725-A4DF-132DD5749507}">
      <dgm:prSet/>
      <dgm:spPr/>
      <dgm:t>
        <a:bodyPr/>
        <a:lstStyle/>
        <a:p>
          <a:endParaRPr lang="en-GB"/>
        </a:p>
      </dgm:t>
    </dgm:pt>
    <dgm:pt modelId="{DF1D08A9-C9E1-4BE0-A48B-AC3F3BB16929}" type="sibTrans" cxnId="{67EF72AC-EA94-4725-A4DF-132DD5749507}">
      <dgm:prSet/>
      <dgm:spPr/>
      <dgm:t>
        <a:bodyPr/>
        <a:lstStyle/>
        <a:p>
          <a:endParaRPr lang="en-GB"/>
        </a:p>
      </dgm:t>
    </dgm:pt>
    <dgm:pt modelId="{961355CC-373A-4E15-A388-D54725387E11}">
      <dgm:prSet phldrT="[Text]"/>
      <dgm:spPr/>
      <dgm:t>
        <a:bodyPr/>
        <a:lstStyle/>
        <a:p>
          <a:r>
            <a:rPr lang="en-GB" dirty="0"/>
            <a:t> </a:t>
          </a:r>
        </a:p>
      </dgm:t>
    </dgm:pt>
    <dgm:pt modelId="{337A6173-2AB8-4D5D-AA16-6C6E97CCB381}" type="parTrans" cxnId="{167AA7DB-23FE-4173-BAE5-6E7334E65529}">
      <dgm:prSet/>
      <dgm:spPr/>
      <dgm:t>
        <a:bodyPr/>
        <a:lstStyle/>
        <a:p>
          <a:endParaRPr lang="en-GB"/>
        </a:p>
      </dgm:t>
    </dgm:pt>
    <dgm:pt modelId="{3A1C35BA-AE10-405B-A0A1-8D0712BCACF9}" type="sibTrans" cxnId="{167AA7DB-23FE-4173-BAE5-6E7334E65529}">
      <dgm:prSet/>
      <dgm:spPr/>
      <dgm:t>
        <a:bodyPr/>
        <a:lstStyle/>
        <a:p>
          <a:endParaRPr lang="en-GB"/>
        </a:p>
      </dgm:t>
    </dgm:pt>
    <dgm:pt modelId="{09BEB28B-6F05-483A-BDB0-994CDAA238B5}">
      <dgm:prSet phldrT="[Text]"/>
      <dgm:spPr/>
      <dgm:t>
        <a:bodyPr/>
        <a:lstStyle/>
        <a:p>
          <a:r>
            <a:rPr lang="en-GB" dirty="0"/>
            <a:t> </a:t>
          </a:r>
        </a:p>
      </dgm:t>
    </dgm:pt>
    <dgm:pt modelId="{90686400-8DB9-4B7C-A702-3294686E0E5A}" type="parTrans" cxnId="{CFB4CCEA-197A-4B29-A4BC-09178138D589}">
      <dgm:prSet/>
      <dgm:spPr/>
      <dgm:t>
        <a:bodyPr/>
        <a:lstStyle/>
        <a:p>
          <a:endParaRPr lang="en-GB"/>
        </a:p>
      </dgm:t>
    </dgm:pt>
    <dgm:pt modelId="{1BA87798-1AF5-4DF3-85FA-BCF1F827CB35}" type="sibTrans" cxnId="{CFB4CCEA-197A-4B29-A4BC-09178138D589}">
      <dgm:prSet/>
      <dgm:spPr/>
      <dgm:t>
        <a:bodyPr/>
        <a:lstStyle/>
        <a:p>
          <a:endParaRPr lang="en-GB"/>
        </a:p>
      </dgm:t>
    </dgm:pt>
    <dgm:pt modelId="{605727EF-E889-473B-A39E-9407370B541A}">
      <dgm:prSet phldrT="[Text]"/>
      <dgm:spPr/>
      <dgm:t>
        <a:bodyPr/>
        <a:lstStyle/>
        <a:p>
          <a:r>
            <a:rPr lang="en-GB" dirty="0"/>
            <a:t> </a:t>
          </a:r>
        </a:p>
      </dgm:t>
    </dgm:pt>
    <dgm:pt modelId="{B119C0DC-93C8-4166-9D72-A90266C9956E}" type="parTrans" cxnId="{FE756330-6A9A-4430-A444-743574BAD3D4}">
      <dgm:prSet/>
      <dgm:spPr/>
      <dgm:t>
        <a:bodyPr/>
        <a:lstStyle/>
        <a:p>
          <a:endParaRPr lang="en-GB"/>
        </a:p>
      </dgm:t>
    </dgm:pt>
    <dgm:pt modelId="{DF890490-3D7B-43D5-A65A-77C40CBCEFFF}" type="sibTrans" cxnId="{FE756330-6A9A-4430-A444-743574BAD3D4}">
      <dgm:prSet/>
      <dgm:spPr/>
      <dgm:t>
        <a:bodyPr/>
        <a:lstStyle/>
        <a:p>
          <a:endParaRPr lang="en-GB"/>
        </a:p>
      </dgm:t>
    </dgm:pt>
    <dgm:pt modelId="{D318F603-8238-4D3B-B67D-3F3319EC6780}">
      <dgm:prSet phldrT="[Text]"/>
      <dgm:spPr/>
      <dgm:t>
        <a:bodyPr/>
        <a:lstStyle/>
        <a:p>
          <a:r>
            <a:rPr lang="en-GB" dirty="0"/>
            <a:t> </a:t>
          </a:r>
        </a:p>
      </dgm:t>
    </dgm:pt>
    <dgm:pt modelId="{E5E499B9-E12E-4E26-8007-7EF48526C035}" type="parTrans" cxnId="{7324B568-DF70-4DC2-8348-CBC33DAEAB76}">
      <dgm:prSet/>
      <dgm:spPr/>
      <dgm:t>
        <a:bodyPr/>
        <a:lstStyle/>
        <a:p>
          <a:endParaRPr lang="en-GB"/>
        </a:p>
      </dgm:t>
    </dgm:pt>
    <dgm:pt modelId="{9C87CA37-8F32-4F80-A0DF-054D389BEE37}" type="sibTrans" cxnId="{7324B568-DF70-4DC2-8348-CBC33DAEAB76}">
      <dgm:prSet/>
      <dgm:spPr/>
      <dgm:t>
        <a:bodyPr/>
        <a:lstStyle/>
        <a:p>
          <a:endParaRPr lang="en-GB"/>
        </a:p>
      </dgm:t>
    </dgm:pt>
    <dgm:pt modelId="{D8A6E456-B9D4-422F-9F1D-F3EA8D75FF70}" type="pres">
      <dgm:prSet presAssocID="{A20AD05C-891C-4E00-AA42-FFD24E247F4C}" presName="cycle" presStyleCnt="0">
        <dgm:presLayoutVars>
          <dgm:dir/>
          <dgm:resizeHandles val="exact"/>
        </dgm:presLayoutVars>
      </dgm:prSet>
      <dgm:spPr/>
    </dgm:pt>
    <dgm:pt modelId="{2074DAFB-225A-4050-AFE8-D41462F10EEF}" type="pres">
      <dgm:prSet presAssocID="{2583DAC1-224B-4A96-9591-83A2D5F01FBC}" presName="dummy" presStyleCnt="0"/>
      <dgm:spPr/>
    </dgm:pt>
    <dgm:pt modelId="{B8708178-5881-4BD5-A16D-DFE3B42D5797}" type="pres">
      <dgm:prSet presAssocID="{2583DAC1-224B-4A96-9591-83A2D5F01FBC}" presName="node" presStyleLbl="revTx" presStyleIdx="0" presStyleCnt="5" custScaleX="21740" custScaleY="24021">
        <dgm:presLayoutVars>
          <dgm:bulletEnabled val="1"/>
        </dgm:presLayoutVars>
      </dgm:prSet>
      <dgm:spPr/>
    </dgm:pt>
    <dgm:pt modelId="{D06C65F3-645A-4214-98F6-A33A352B0259}" type="pres">
      <dgm:prSet presAssocID="{DF1D08A9-C9E1-4BE0-A48B-AC3F3BB16929}" presName="sibTrans" presStyleLbl="node1" presStyleIdx="0" presStyleCnt="5"/>
      <dgm:spPr/>
    </dgm:pt>
    <dgm:pt modelId="{169376EF-5688-490C-BA4D-E8C477B77D9A}" type="pres">
      <dgm:prSet presAssocID="{961355CC-373A-4E15-A388-D54725387E11}" presName="dummy" presStyleCnt="0"/>
      <dgm:spPr/>
    </dgm:pt>
    <dgm:pt modelId="{5FD7A283-8CE5-4E30-90A7-EDEABA5022D1}" type="pres">
      <dgm:prSet presAssocID="{961355CC-373A-4E15-A388-D54725387E11}" presName="node" presStyleLbl="revTx" presStyleIdx="1" presStyleCnt="5" custScaleX="18558" custScaleY="19164">
        <dgm:presLayoutVars>
          <dgm:bulletEnabled val="1"/>
        </dgm:presLayoutVars>
      </dgm:prSet>
      <dgm:spPr/>
    </dgm:pt>
    <dgm:pt modelId="{87B5EFA6-CF82-427F-982D-79461EA9FE0D}" type="pres">
      <dgm:prSet presAssocID="{3A1C35BA-AE10-405B-A0A1-8D0712BCACF9}" presName="sibTrans" presStyleLbl="node1" presStyleIdx="1" presStyleCnt="5"/>
      <dgm:spPr/>
    </dgm:pt>
    <dgm:pt modelId="{26651030-F87E-4E30-8E8C-DDEF838C99AA}" type="pres">
      <dgm:prSet presAssocID="{09BEB28B-6F05-483A-BDB0-994CDAA238B5}" presName="dummy" presStyleCnt="0"/>
      <dgm:spPr/>
    </dgm:pt>
    <dgm:pt modelId="{0A6D835F-353A-48CC-B94D-96592AAC269E}" type="pres">
      <dgm:prSet presAssocID="{09BEB28B-6F05-483A-BDB0-994CDAA238B5}" presName="node" presStyleLbl="revTx" presStyleIdx="2" presStyleCnt="5" custScaleX="16444" custScaleY="23037">
        <dgm:presLayoutVars>
          <dgm:bulletEnabled val="1"/>
        </dgm:presLayoutVars>
      </dgm:prSet>
      <dgm:spPr/>
    </dgm:pt>
    <dgm:pt modelId="{FDA6DB81-4A19-460F-81F5-5E5AD23023AB}" type="pres">
      <dgm:prSet presAssocID="{1BA87798-1AF5-4DF3-85FA-BCF1F827CB35}" presName="sibTrans" presStyleLbl="node1" presStyleIdx="2" presStyleCnt="5"/>
      <dgm:spPr/>
    </dgm:pt>
    <dgm:pt modelId="{4B635B96-FE52-4DE2-983A-3C700AE5030B}" type="pres">
      <dgm:prSet presAssocID="{605727EF-E889-473B-A39E-9407370B541A}" presName="dummy" presStyleCnt="0"/>
      <dgm:spPr/>
    </dgm:pt>
    <dgm:pt modelId="{6949EC08-4652-4B1B-B8BE-2156EAD8BCAB}" type="pres">
      <dgm:prSet presAssocID="{605727EF-E889-473B-A39E-9407370B541A}" presName="node" presStyleLbl="revTx" presStyleIdx="3" presStyleCnt="5" custScaleX="17184" custScaleY="22162">
        <dgm:presLayoutVars>
          <dgm:bulletEnabled val="1"/>
        </dgm:presLayoutVars>
      </dgm:prSet>
      <dgm:spPr/>
    </dgm:pt>
    <dgm:pt modelId="{BE52A5A7-28A5-409C-A255-968692C29BB0}" type="pres">
      <dgm:prSet presAssocID="{DF890490-3D7B-43D5-A65A-77C40CBCEFFF}" presName="sibTrans" presStyleLbl="node1" presStyleIdx="3" presStyleCnt="5"/>
      <dgm:spPr/>
    </dgm:pt>
    <dgm:pt modelId="{5048382D-DBBA-4FB8-9B79-FE1C50F25DE7}" type="pres">
      <dgm:prSet presAssocID="{D318F603-8238-4D3B-B67D-3F3319EC6780}" presName="dummy" presStyleCnt="0"/>
      <dgm:spPr/>
    </dgm:pt>
    <dgm:pt modelId="{E22F7BA8-C148-49C0-A99C-8FB2C675623D}" type="pres">
      <dgm:prSet presAssocID="{D318F603-8238-4D3B-B67D-3F3319EC6780}" presName="node" presStyleLbl="revTx" presStyleIdx="4" presStyleCnt="5" custScaleX="20592" custScaleY="24021">
        <dgm:presLayoutVars>
          <dgm:bulletEnabled val="1"/>
        </dgm:presLayoutVars>
      </dgm:prSet>
      <dgm:spPr/>
    </dgm:pt>
    <dgm:pt modelId="{E63DF53B-FE7A-4E55-AB4D-0E55D23677F0}" type="pres">
      <dgm:prSet presAssocID="{9C87CA37-8F32-4F80-A0DF-054D389BEE37}" presName="sibTrans" presStyleLbl="node1" presStyleIdx="4" presStyleCnt="5"/>
      <dgm:spPr/>
    </dgm:pt>
  </dgm:ptLst>
  <dgm:cxnLst>
    <dgm:cxn modelId="{5F897611-B14C-4038-B1D8-3427963A9CC7}" type="presOf" srcId="{09BEB28B-6F05-483A-BDB0-994CDAA238B5}" destId="{0A6D835F-353A-48CC-B94D-96592AAC269E}" srcOrd="0" destOrd="0" presId="urn:microsoft.com/office/officeart/2005/8/layout/cycle1"/>
    <dgm:cxn modelId="{0722B318-764C-4CD7-BBDF-01129733BD1A}" type="presOf" srcId="{3A1C35BA-AE10-405B-A0A1-8D0712BCACF9}" destId="{87B5EFA6-CF82-427F-982D-79461EA9FE0D}" srcOrd="0" destOrd="0" presId="urn:microsoft.com/office/officeart/2005/8/layout/cycle1"/>
    <dgm:cxn modelId="{3CE59B2C-D3CE-47BC-8418-C52F9C1153C6}" type="presOf" srcId="{1BA87798-1AF5-4DF3-85FA-BCF1F827CB35}" destId="{FDA6DB81-4A19-460F-81F5-5E5AD23023AB}" srcOrd="0" destOrd="0" presId="urn:microsoft.com/office/officeart/2005/8/layout/cycle1"/>
    <dgm:cxn modelId="{FE756330-6A9A-4430-A444-743574BAD3D4}" srcId="{A20AD05C-891C-4E00-AA42-FFD24E247F4C}" destId="{605727EF-E889-473B-A39E-9407370B541A}" srcOrd="3" destOrd="0" parTransId="{B119C0DC-93C8-4166-9D72-A90266C9956E}" sibTransId="{DF890490-3D7B-43D5-A65A-77C40CBCEFFF}"/>
    <dgm:cxn modelId="{E060A042-F91B-45A7-AE0A-FB42FB2D5663}" type="presOf" srcId="{A20AD05C-891C-4E00-AA42-FFD24E247F4C}" destId="{D8A6E456-B9D4-422F-9F1D-F3EA8D75FF70}" srcOrd="0" destOrd="0" presId="urn:microsoft.com/office/officeart/2005/8/layout/cycle1"/>
    <dgm:cxn modelId="{31DB4844-6BFE-4EAA-9DBF-3A25EA6C1512}" type="presOf" srcId="{DF1D08A9-C9E1-4BE0-A48B-AC3F3BB16929}" destId="{D06C65F3-645A-4214-98F6-A33A352B0259}" srcOrd="0" destOrd="0" presId="urn:microsoft.com/office/officeart/2005/8/layout/cycle1"/>
    <dgm:cxn modelId="{EAEB4448-8438-4F16-B33F-0458319EF9EF}" type="presOf" srcId="{D318F603-8238-4D3B-B67D-3F3319EC6780}" destId="{E22F7BA8-C148-49C0-A99C-8FB2C675623D}" srcOrd="0" destOrd="0" presId="urn:microsoft.com/office/officeart/2005/8/layout/cycle1"/>
    <dgm:cxn modelId="{7324B568-DF70-4DC2-8348-CBC33DAEAB76}" srcId="{A20AD05C-891C-4E00-AA42-FFD24E247F4C}" destId="{D318F603-8238-4D3B-B67D-3F3319EC6780}" srcOrd="4" destOrd="0" parTransId="{E5E499B9-E12E-4E26-8007-7EF48526C035}" sibTransId="{9C87CA37-8F32-4F80-A0DF-054D389BEE37}"/>
    <dgm:cxn modelId="{813BE34C-71F4-43F0-9702-0E400777A839}" type="presOf" srcId="{961355CC-373A-4E15-A388-D54725387E11}" destId="{5FD7A283-8CE5-4E30-90A7-EDEABA5022D1}" srcOrd="0" destOrd="0" presId="urn:microsoft.com/office/officeart/2005/8/layout/cycle1"/>
    <dgm:cxn modelId="{E0124457-1FC6-4317-8E6B-C484C7031312}" type="presOf" srcId="{605727EF-E889-473B-A39E-9407370B541A}" destId="{6949EC08-4652-4B1B-B8BE-2156EAD8BCAB}" srcOrd="0" destOrd="0" presId="urn:microsoft.com/office/officeart/2005/8/layout/cycle1"/>
    <dgm:cxn modelId="{67EF72AC-EA94-4725-A4DF-132DD5749507}" srcId="{A20AD05C-891C-4E00-AA42-FFD24E247F4C}" destId="{2583DAC1-224B-4A96-9591-83A2D5F01FBC}" srcOrd="0" destOrd="0" parTransId="{311E05FA-F8B6-42C9-BD60-96754C801951}" sibTransId="{DF1D08A9-C9E1-4BE0-A48B-AC3F3BB16929}"/>
    <dgm:cxn modelId="{0CD1CBB6-D25C-49A5-8615-827BCADC5D5C}" type="presOf" srcId="{DF890490-3D7B-43D5-A65A-77C40CBCEFFF}" destId="{BE52A5A7-28A5-409C-A255-968692C29BB0}" srcOrd="0" destOrd="0" presId="urn:microsoft.com/office/officeart/2005/8/layout/cycle1"/>
    <dgm:cxn modelId="{C769FDB9-BBD5-4B79-B6DA-18A026712C74}" type="presOf" srcId="{9C87CA37-8F32-4F80-A0DF-054D389BEE37}" destId="{E63DF53B-FE7A-4E55-AB4D-0E55D23677F0}" srcOrd="0" destOrd="0" presId="urn:microsoft.com/office/officeart/2005/8/layout/cycle1"/>
    <dgm:cxn modelId="{167AA7DB-23FE-4173-BAE5-6E7334E65529}" srcId="{A20AD05C-891C-4E00-AA42-FFD24E247F4C}" destId="{961355CC-373A-4E15-A388-D54725387E11}" srcOrd="1" destOrd="0" parTransId="{337A6173-2AB8-4D5D-AA16-6C6E97CCB381}" sibTransId="{3A1C35BA-AE10-405B-A0A1-8D0712BCACF9}"/>
    <dgm:cxn modelId="{DC950CE7-43C3-4BF6-AF32-84742F5B88A7}" type="presOf" srcId="{2583DAC1-224B-4A96-9591-83A2D5F01FBC}" destId="{B8708178-5881-4BD5-A16D-DFE3B42D5797}" srcOrd="0" destOrd="0" presId="urn:microsoft.com/office/officeart/2005/8/layout/cycle1"/>
    <dgm:cxn modelId="{CFB4CCEA-197A-4B29-A4BC-09178138D589}" srcId="{A20AD05C-891C-4E00-AA42-FFD24E247F4C}" destId="{09BEB28B-6F05-483A-BDB0-994CDAA238B5}" srcOrd="2" destOrd="0" parTransId="{90686400-8DB9-4B7C-A702-3294686E0E5A}" sibTransId="{1BA87798-1AF5-4DF3-85FA-BCF1F827CB35}"/>
    <dgm:cxn modelId="{917A9B67-FA86-4ADC-9396-980E9309B7CA}" type="presParOf" srcId="{D8A6E456-B9D4-422F-9F1D-F3EA8D75FF70}" destId="{2074DAFB-225A-4050-AFE8-D41462F10EEF}" srcOrd="0" destOrd="0" presId="urn:microsoft.com/office/officeart/2005/8/layout/cycle1"/>
    <dgm:cxn modelId="{1B4587FC-56BC-4697-A8F4-51C295B9AF68}" type="presParOf" srcId="{D8A6E456-B9D4-422F-9F1D-F3EA8D75FF70}" destId="{B8708178-5881-4BD5-A16D-DFE3B42D5797}" srcOrd="1" destOrd="0" presId="urn:microsoft.com/office/officeart/2005/8/layout/cycle1"/>
    <dgm:cxn modelId="{781C3E23-9DEB-4935-8CF0-776B50A6F82E}" type="presParOf" srcId="{D8A6E456-B9D4-422F-9F1D-F3EA8D75FF70}" destId="{D06C65F3-645A-4214-98F6-A33A352B0259}" srcOrd="2" destOrd="0" presId="urn:microsoft.com/office/officeart/2005/8/layout/cycle1"/>
    <dgm:cxn modelId="{3B899405-022A-445B-AA84-3AD13E2368D8}" type="presParOf" srcId="{D8A6E456-B9D4-422F-9F1D-F3EA8D75FF70}" destId="{169376EF-5688-490C-BA4D-E8C477B77D9A}" srcOrd="3" destOrd="0" presId="urn:microsoft.com/office/officeart/2005/8/layout/cycle1"/>
    <dgm:cxn modelId="{15B80E69-C3EE-4420-8D1B-9EFEFF2E39D1}" type="presParOf" srcId="{D8A6E456-B9D4-422F-9F1D-F3EA8D75FF70}" destId="{5FD7A283-8CE5-4E30-90A7-EDEABA5022D1}" srcOrd="4" destOrd="0" presId="urn:microsoft.com/office/officeart/2005/8/layout/cycle1"/>
    <dgm:cxn modelId="{901A24F1-15D7-4F9D-9FD7-C3CCBD69E578}" type="presParOf" srcId="{D8A6E456-B9D4-422F-9F1D-F3EA8D75FF70}" destId="{87B5EFA6-CF82-427F-982D-79461EA9FE0D}" srcOrd="5" destOrd="0" presId="urn:microsoft.com/office/officeart/2005/8/layout/cycle1"/>
    <dgm:cxn modelId="{CF78BC51-3FC7-4EB9-BE4E-F456DC7AFAA0}" type="presParOf" srcId="{D8A6E456-B9D4-422F-9F1D-F3EA8D75FF70}" destId="{26651030-F87E-4E30-8E8C-DDEF838C99AA}" srcOrd="6" destOrd="0" presId="urn:microsoft.com/office/officeart/2005/8/layout/cycle1"/>
    <dgm:cxn modelId="{E80AB635-9EF3-402A-8C8C-E7E04BBECCD6}" type="presParOf" srcId="{D8A6E456-B9D4-422F-9F1D-F3EA8D75FF70}" destId="{0A6D835F-353A-48CC-B94D-96592AAC269E}" srcOrd="7" destOrd="0" presId="urn:microsoft.com/office/officeart/2005/8/layout/cycle1"/>
    <dgm:cxn modelId="{D8F23539-88AA-4620-BDE4-9FCF8430755B}" type="presParOf" srcId="{D8A6E456-B9D4-422F-9F1D-F3EA8D75FF70}" destId="{FDA6DB81-4A19-460F-81F5-5E5AD23023AB}" srcOrd="8" destOrd="0" presId="urn:microsoft.com/office/officeart/2005/8/layout/cycle1"/>
    <dgm:cxn modelId="{D350C754-5300-49CA-93CF-0DC758E92B69}" type="presParOf" srcId="{D8A6E456-B9D4-422F-9F1D-F3EA8D75FF70}" destId="{4B635B96-FE52-4DE2-983A-3C700AE5030B}" srcOrd="9" destOrd="0" presId="urn:microsoft.com/office/officeart/2005/8/layout/cycle1"/>
    <dgm:cxn modelId="{5CB8A860-6D74-4B02-B6AD-7DB596740389}" type="presParOf" srcId="{D8A6E456-B9D4-422F-9F1D-F3EA8D75FF70}" destId="{6949EC08-4652-4B1B-B8BE-2156EAD8BCAB}" srcOrd="10" destOrd="0" presId="urn:microsoft.com/office/officeart/2005/8/layout/cycle1"/>
    <dgm:cxn modelId="{060AFC48-E7A0-4964-B3C8-1126CB0BE762}" type="presParOf" srcId="{D8A6E456-B9D4-422F-9F1D-F3EA8D75FF70}" destId="{BE52A5A7-28A5-409C-A255-968692C29BB0}" srcOrd="11" destOrd="0" presId="urn:microsoft.com/office/officeart/2005/8/layout/cycle1"/>
    <dgm:cxn modelId="{6D4B1C9D-BA8C-48CC-8740-F3E2177CC1D3}" type="presParOf" srcId="{D8A6E456-B9D4-422F-9F1D-F3EA8D75FF70}" destId="{5048382D-DBBA-4FB8-9B79-FE1C50F25DE7}" srcOrd="12" destOrd="0" presId="urn:microsoft.com/office/officeart/2005/8/layout/cycle1"/>
    <dgm:cxn modelId="{53652BC2-36F5-48DB-89D2-5DBBCE1C50B6}" type="presParOf" srcId="{D8A6E456-B9D4-422F-9F1D-F3EA8D75FF70}" destId="{E22F7BA8-C148-49C0-A99C-8FB2C675623D}" srcOrd="13" destOrd="0" presId="urn:microsoft.com/office/officeart/2005/8/layout/cycle1"/>
    <dgm:cxn modelId="{443AC007-DD4B-493F-8FBA-A41BCD6E5C49}" type="presParOf" srcId="{D8A6E456-B9D4-422F-9F1D-F3EA8D75FF70}" destId="{E63DF53B-FE7A-4E55-AB4D-0E55D23677F0}"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08178-5881-4BD5-A16D-DFE3B42D5797}">
      <dsp:nvSpPr>
        <dsp:cNvPr id="0" name=""/>
        <dsp:cNvSpPr/>
      </dsp:nvSpPr>
      <dsp:spPr>
        <a:xfrm>
          <a:off x="8711635" y="1212818"/>
          <a:ext cx="438577" cy="484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sp3d extrusionH="28000" prstMaterial="matte"/>
        </a:bodyPr>
        <a:lstStyle/>
        <a:p>
          <a:pPr marL="0" lvl="0" indent="0" algn="ctr" defTabSz="1022350">
            <a:lnSpc>
              <a:spcPct val="90000"/>
            </a:lnSpc>
            <a:spcBef>
              <a:spcPct val="0"/>
            </a:spcBef>
            <a:spcAft>
              <a:spcPct val="35000"/>
            </a:spcAft>
            <a:buNone/>
          </a:pPr>
          <a:r>
            <a:rPr lang="en-GB" sz="2300" kern="1200" dirty="0"/>
            <a:t> </a:t>
          </a:r>
        </a:p>
      </dsp:txBody>
      <dsp:txXfrm>
        <a:off x="8711635" y="1212818"/>
        <a:ext cx="438577" cy="484593"/>
      </dsp:txXfrm>
    </dsp:sp>
    <dsp:sp modelId="{D06C65F3-645A-4214-98F6-A33A352B0259}">
      <dsp:nvSpPr>
        <dsp:cNvPr id="0" name=""/>
        <dsp:cNvSpPr/>
      </dsp:nvSpPr>
      <dsp:spPr>
        <a:xfrm>
          <a:off x="3170876" y="387371"/>
          <a:ext cx="7570978" cy="7570978"/>
        </a:xfrm>
        <a:prstGeom prst="circularArrow">
          <a:avLst>
            <a:gd name="adj1" fmla="val 5196"/>
            <a:gd name="adj2" fmla="val 335610"/>
            <a:gd name="adj3" fmla="val 538275"/>
            <a:gd name="adj4" fmla="val 18646376"/>
            <a:gd name="adj5" fmla="val 6062"/>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5FD7A283-8CE5-4E30-90A7-EDEABA5022D1}">
      <dsp:nvSpPr>
        <dsp:cNvPr id="0" name=""/>
        <dsp:cNvSpPr/>
      </dsp:nvSpPr>
      <dsp:spPr>
        <a:xfrm>
          <a:off x="9964075" y="5017642"/>
          <a:ext cx="374384" cy="38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sp3d extrusionH="28000" prstMaterial="matte"/>
        </a:bodyPr>
        <a:lstStyle/>
        <a:p>
          <a:pPr marL="0" lvl="0" indent="0" algn="ctr" defTabSz="1022350">
            <a:lnSpc>
              <a:spcPct val="90000"/>
            </a:lnSpc>
            <a:spcBef>
              <a:spcPct val="0"/>
            </a:spcBef>
            <a:spcAft>
              <a:spcPct val="35000"/>
            </a:spcAft>
            <a:buNone/>
          </a:pPr>
          <a:r>
            <a:rPr lang="en-GB" sz="2300" kern="1200" dirty="0"/>
            <a:t> </a:t>
          </a:r>
        </a:p>
      </dsp:txBody>
      <dsp:txXfrm>
        <a:off x="9964075" y="5017642"/>
        <a:ext cx="374384" cy="386609"/>
      </dsp:txXfrm>
    </dsp:sp>
    <dsp:sp modelId="{87B5EFA6-CF82-427F-982D-79461EA9FE0D}">
      <dsp:nvSpPr>
        <dsp:cNvPr id="0" name=""/>
        <dsp:cNvSpPr/>
      </dsp:nvSpPr>
      <dsp:spPr>
        <a:xfrm>
          <a:off x="3170876" y="387371"/>
          <a:ext cx="7570978" cy="7570978"/>
        </a:xfrm>
        <a:prstGeom prst="circularArrow">
          <a:avLst>
            <a:gd name="adj1" fmla="val 5196"/>
            <a:gd name="adj2" fmla="val 335610"/>
            <a:gd name="adj3" fmla="val 4894580"/>
            <a:gd name="adj4" fmla="val 1290217"/>
            <a:gd name="adj5" fmla="val 6062"/>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0A6D835F-353A-48CC-B94D-96592AAC269E}">
      <dsp:nvSpPr>
        <dsp:cNvPr id="0" name=""/>
        <dsp:cNvSpPr/>
      </dsp:nvSpPr>
      <dsp:spPr>
        <a:xfrm>
          <a:off x="6790497" y="7299808"/>
          <a:ext cx="331737" cy="464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sp3d extrusionH="28000" prstMaterial="matte"/>
        </a:bodyPr>
        <a:lstStyle/>
        <a:p>
          <a:pPr marL="0" lvl="0" indent="0" algn="ctr" defTabSz="977900">
            <a:lnSpc>
              <a:spcPct val="90000"/>
            </a:lnSpc>
            <a:spcBef>
              <a:spcPct val="0"/>
            </a:spcBef>
            <a:spcAft>
              <a:spcPct val="35000"/>
            </a:spcAft>
            <a:buNone/>
          </a:pPr>
          <a:r>
            <a:rPr lang="en-GB" sz="2200" kern="1200" dirty="0"/>
            <a:t> </a:t>
          </a:r>
        </a:p>
      </dsp:txBody>
      <dsp:txXfrm>
        <a:off x="6790497" y="7299808"/>
        <a:ext cx="331737" cy="464742"/>
      </dsp:txXfrm>
    </dsp:sp>
    <dsp:sp modelId="{FDA6DB81-4A19-460F-81F5-5E5AD23023AB}">
      <dsp:nvSpPr>
        <dsp:cNvPr id="0" name=""/>
        <dsp:cNvSpPr/>
      </dsp:nvSpPr>
      <dsp:spPr>
        <a:xfrm>
          <a:off x="3170876" y="387371"/>
          <a:ext cx="7570978" cy="7570978"/>
        </a:xfrm>
        <a:prstGeom prst="circularArrow">
          <a:avLst>
            <a:gd name="adj1" fmla="val 5196"/>
            <a:gd name="adj2" fmla="val 335610"/>
            <a:gd name="adj3" fmla="val 9140847"/>
            <a:gd name="adj4" fmla="val 5569810"/>
            <a:gd name="adj5" fmla="val 6062"/>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6949EC08-4652-4B1B-B8BE-2156EAD8BCAB}">
      <dsp:nvSpPr>
        <dsp:cNvPr id="0" name=""/>
        <dsp:cNvSpPr/>
      </dsp:nvSpPr>
      <dsp:spPr>
        <a:xfrm>
          <a:off x="3588130" y="4987402"/>
          <a:ext cx="346665" cy="447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sp3d extrusionH="28000" prstMaterial="matte"/>
        </a:bodyPr>
        <a:lstStyle/>
        <a:p>
          <a:pPr marL="0" lvl="0" indent="0" algn="ctr" defTabSz="977900">
            <a:lnSpc>
              <a:spcPct val="90000"/>
            </a:lnSpc>
            <a:spcBef>
              <a:spcPct val="0"/>
            </a:spcBef>
            <a:spcAft>
              <a:spcPct val="35000"/>
            </a:spcAft>
            <a:buNone/>
          </a:pPr>
          <a:r>
            <a:rPr lang="en-GB" sz="2200" kern="1200" dirty="0"/>
            <a:t> </a:t>
          </a:r>
        </a:p>
      </dsp:txBody>
      <dsp:txXfrm>
        <a:off x="3588130" y="4987402"/>
        <a:ext cx="346665" cy="447090"/>
      </dsp:txXfrm>
    </dsp:sp>
    <dsp:sp modelId="{BE52A5A7-28A5-409C-A255-968692C29BB0}">
      <dsp:nvSpPr>
        <dsp:cNvPr id="0" name=""/>
        <dsp:cNvSpPr/>
      </dsp:nvSpPr>
      <dsp:spPr>
        <a:xfrm>
          <a:off x="3170876" y="387371"/>
          <a:ext cx="7570978" cy="7570978"/>
        </a:xfrm>
        <a:prstGeom prst="circularArrow">
          <a:avLst>
            <a:gd name="adj1" fmla="val 5196"/>
            <a:gd name="adj2" fmla="val 335610"/>
            <a:gd name="adj3" fmla="val 13433631"/>
            <a:gd name="adj4" fmla="val 9958050"/>
            <a:gd name="adj5" fmla="val 6062"/>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E22F7BA8-C148-49C0-A99C-8FB2C675623D}">
      <dsp:nvSpPr>
        <dsp:cNvPr id="0" name=""/>
        <dsp:cNvSpPr/>
      </dsp:nvSpPr>
      <dsp:spPr>
        <a:xfrm>
          <a:off x="4774098" y="1212818"/>
          <a:ext cx="415417" cy="484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sp3d extrusionH="28000" prstMaterial="matte"/>
        </a:bodyPr>
        <a:lstStyle/>
        <a:p>
          <a:pPr marL="0" lvl="0" indent="0" algn="ctr" defTabSz="977900">
            <a:lnSpc>
              <a:spcPct val="90000"/>
            </a:lnSpc>
            <a:spcBef>
              <a:spcPct val="0"/>
            </a:spcBef>
            <a:spcAft>
              <a:spcPct val="35000"/>
            </a:spcAft>
            <a:buNone/>
          </a:pPr>
          <a:r>
            <a:rPr lang="en-GB" sz="2200" kern="1200" dirty="0"/>
            <a:t> </a:t>
          </a:r>
        </a:p>
      </dsp:txBody>
      <dsp:txXfrm>
        <a:off x="4774098" y="1212818"/>
        <a:ext cx="415417" cy="484593"/>
      </dsp:txXfrm>
    </dsp:sp>
    <dsp:sp modelId="{E63DF53B-FE7A-4E55-AB4D-0E55D23677F0}">
      <dsp:nvSpPr>
        <dsp:cNvPr id="0" name=""/>
        <dsp:cNvSpPr/>
      </dsp:nvSpPr>
      <dsp:spPr>
        <a:xfrm>
          <a:off x="3170876" y="387371"/>
          <a:ext cx="7570978" cy="7570978"/>
        </a:xfrm>
        <a:prstGeom prst="circularArrow">
          <a:avLst>
            <a:gd name="adj1" fmla="val 5196"/>
            <a:gd name="adj2" fmla="val 335610"/>
            <a:gd name="adj3" fmla="val 17754426"/>
            <a:gd name="adj4" fmla="val 14296048"/>
            <a:gd name="adj5" fmla="val 6062"/>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4F1D1F8D-D765-4319-BEA8-673525C5E8F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fld id="{78354A71-8CFB-440E-A679-E5882B1CEB6B}" type="slidenum">
              <a:rPr lang="en-US" altLang="en-US" sz="1200"/>
              <a:pPr/>
              <a:t>1</a:t>
            </a:fld>
            <a:endParaRPr lang="en-US" altLang="en-US" sz="1200"/>
          </a:p>
        </p:txBody>
      </p:sp>
      <p:sp>
        <p:nvSpPr>
          <p:cNvPr id="13315" name="Rectangle 2"/>
          <p:cNvSpPr>
            <a:spLocks noGrp="1" noRot="1" noChangeAspect="1" noChangeArrowheads="1" noTextEdit="1"/>
          </p:cNvSpPr>
          <p:nvPr>
            <p:ph type="sldImg"/>
          </p:nvPr>
        </p:nvSpPr>
        <p:spPr>
          <a:xfrm>
            <a:off x="381000" y="685800"/>
            <a:ext cx="6096000" cy="342900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Times"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11</a:t>
            </a:fld>
            <a:endParaRPr lang="en-US" altLang="en-US"/>
          </a:p>
        </p:txBody>
      </p:sp>
    </p:spTree>
    <p:extLst>
      <p:ext uri="{BB962C8B-B14F-4D97-AF65-F5344CB8AC3E}">
        <p14:creationId xmlns:p14="http://schemas.microsoft.com/office/powerpoint/2010/main" val="4292933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12</a:t>
            </a:fld>
            <a:endParaRPr lang="en-US" altLang="en-US"/>
          </a:p>
        </p:txBody>
      </p:sp>
    </p:spTree>
    <p:extLst>
      <p:ext uri="{BB962C8B-B14F-4D97-AF65-F5344CB8AC3E}">
        <p14:creationId xmlns:p14="http://schemas.microsoft.com/office/powerpoint/2010/main" val="2614113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13</a:t>
            </a:fld>
            <a:endParaRPr lang="en-US" altLang="en-US"/>
          </a:p>
        </p:txBody>
      </p:sp>
    </p:spTree>
    <p:extLst>
      <p:ext uri="{BB962C8B-B14F-4D97-AF65-F5344CB8AC3E}">
        <p14:creationId xmlns:p14="http://schemas.microsoft.com/office/powerpoint/2010/main" val="3698653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fld id="{78354A71-8CFB-440E-A679-E5882B1CEB6B}" type="slidenum">
              <a:rPr lang="en-US" altLang="en-US" sz="1200"/>
              <a:pPr/>
              <a:t>14</a:t>
            </a:fld>
            <a:endParaRPr lang="en-US" altLang="en-US" sz="1200"/>
          </a:p>
        </p:txBody>
      </p:sp>
      <p:sp>
        <p:nvSpPr>
          <p:cNvPr id="13315" name="Rectangle 2"/>
          <p:cNvSpPr>
            <a:spLocks noGrp="1" noRot="1" noChangeAspect="1" noChangeArrowheads="1" noTextEdit="1"/>
          </p:cNvSpPr>
          <p:nvPr>
            <p:ph type="sldImg"/>
          </p:nvPr>
        </p:nvSpPr>
        <p:spPr>
          <a:xfrm>
            <a:off x="381000" y="685800"/>
            <a:ext cx="6096000" cy="342900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871759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fld id="{78354A71-8CFB-440E-A679-E5882B1CEB6B}" type="slidenum">
              <a:rPr lang="en-US" altLang="en-US" sz="1200"/>
              <a:pPr/>
              <a:t>15</a:t>
            </a:fld>
            <a:endParaRPr lang="en-US" altLang="en-US" sz="1200"/>
          </a:p>
        </p:txBody>
      </p:sp>
      <p:sp>
        <p:nvSpPr>
          <p:cNvPr id="13315" name="Rectangle 2"/>
          <p:cNvSpPr>
            <a:spLocks noGrp="1" noRot="1" noChangeAspect="1" noChangeArrowheads="1" noTextEdit="1"/>
          </p:cNvSpPr>
          <p:nvPr>
            <p:ph type="sldImg"/>
          </p:nvPr>
        </p:nvSpPr>
        <p:spPr>
          <a:xfrm>
            <a:off x="381000" y="685800"/>
            <a:ext cx="6096000" cy="342900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64383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2</a:t>
            </a:fld>
            <a:endParaRPr lang="en-US" altLang="en-US"/>
          </a:p>
        </p:txBody>
      </p:sp>
    </p:spTree>
    <p:extLst>
      <p:ext uri="{BB962C8B-B14F-4D97-AF65-F5344CB8AC3E}">
        <p14:creationId xmlns:p14="http://schemas.microsoft.com/office/powerpoint/2010/main" val="134417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4</a:t>
            </a:fld>
            <a:endParaRPr lang="en-US" altLang="en-US"/>
          </a:p>
        </p:txBody>
      </p:sp>
    </p:spTree>
    <p:extLst>
      <p:ext uri="{BB962C8B-B14F-4D97-AF65-F5344CB8AC3E}">
        <p14:creationId xmlns:p14="http://schemas.microsoft.com/office/powerpoint/2010/main" val="3551626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5</a:t>
            </a:fld>
            <a:endParaRPr lang="en-US" altLang="en-US"/>
          </a:p>
        </p:txBody>
      </p:sp>
    </p:spTree>
    <p:extLst>
      <p:ext uri="{BB962C8B-B14F-4D97-AF65-F5344CB8AC3E}">
        <p14:creationId xmlns:p14="http://schemas.microsoft.com/office/powerpoint/2010/main" val="210019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6</a:t>
            </a:fld>
            <a:endParaRPr lang="en-US" altLang="en-US"/>
          </a:p>
        </p:txBody>
      </p:sp>
    </p:spTree>
    <p:extLst>
      <p:ext uri="{BB962C8B-B14F-4D97-AF65-F5344CB8AC3E}">
        <p14:creationId xmlns:p14="http://schemas.microsoft.com/office/powerpoint/2010/main" val="2722254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7</a:t>
            </a:fld>
            <a:endParaRPr lang="en-US" altLang="en-US"/>
          </a:p>
        </p:txBody>
      </p:sp>
    </p:spTree>
    <p:extLst>
      <p:ext uri="{BB962C8B-B14F-4D97-AF65-F5344CB8AC3E}">
        <p14:creationId xmlns:p14="http://schemas.microsoft.com/office/powerpoint/2010/main" val="282842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8</a:t>
            </a:fld>
            <a:endParaRPr lang="en-US" altLang="en-US"/>
          </a:p>
        </p:txBody>
      </p:sp>
    </p:spTree>
    <p:extLst>
      <p:ext uri="{BB962C8B-B14F-4D97-AF65-F5344CB8AC3E}">
        <p14:creationId xmlns:p14="http://schemas.microsoft.com/office/powerpoint/2010/main" val="29554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9</a:t>
            </a:fld>
            <a:endParaRPr lang="en-US" altLang="en-US"/>
          </a:p>
        </p:txBody>
      </p:sp>
    </p:spTree>
    <p:extLst>
      <p:ext uri="{BB962C8B-B14F-4D97-AF65-F5344CB8AC3E}">
        <p14:creationId xmlns:p14="http://schemas.microsoft.com/office/powerpoint/2010/main" val="1341502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1D1F8D-D765-4319-BEA8-673525C5E8FE}" type="slidenum">
              <a:rPr lang="en-US" altLang="en-US" smtClean="0"/>
              <a:pPr/>
              <a:t>10</a:t>
            </a:fld>
            <a:endParaRPr lang="en-US" altLang="en-US"/>
          </a:p>
        </p:txBody>
      </p:sp>
    </p:spTree>
    <p:extLst>
      <p:ext uri="{BB962C8B-B14F-4D97-AF65-F5344CB8AC3E}">
        <p14:creationId xmlns:p14="http://schemas.microsoft.com/office/powerpoint/2010/main" val="109734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4867583-67AF-4813-A4C8-E5E12FAB3895}" type="slidenum">
              <a:rPr lang="en-US" altLang="en-US"/>
              <a:pPr/>
              <a:t>‹#›</a:t>
            </a:fld>
            <a:endParaRPr lang="en-US" altLang="en-US"/>
          </a:p>
        </p:txBody>
      </p:sp>
    </p:spTree>
    <p:extLst>
      <p:ext uri="{BB962C8B-B14F-4D97-AF65-F5344CB8AC3E}">
        <p14:creationId xmlns:p14="http://schemas.microsoft.com/office/powerpoint/2010/main" val="34831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40D505-9B86-4653-AD5A-BB5E0D14293E}" type="slidenum">
              <a:rPr lang="en-US" altLang="en-US"/>
              <a:pPr/>
              <a:t>‹#›</a:t>
            </a:fld>
            <a:endParaRPr lang="en-US" altLang="en-US"/>
          </a:p>
        </p:txBody>
      </p:sp>
    </p:spTree>
    <p:extLst>
      <p:ext uri="{BB962C8B-B14F-4D97-AF65-F5344CB8AC3E}">
        <p14:creationId xmlns:p14="http://schemas.microsoft.com/office/powerpoint/2010/main" val="69231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132DAEC-12C3-41C1-924E-3FD078D882E9}" type="slidenum">
              <a:rPr lang="en-US" altLang="en-US"/>
              <a:pPr/>
              <a:t>‹#›</a:t>
            </a:fld>
            <a:endParaRPr lang="en-US" altLang="en-US"/>
          </a:p>
        </p:txBody>
      </p:sp>
    </p:spTree>
    <p:extLst>
      <p:ext uri="{BB962C8B-B14F-4D97-AF65-F5344CB8AC3E}">
        <p14:creationId xmlns:p14="http://schemas.microsoft.com/office/powerpoint/2010/main" val="115006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4D7133A-9666-492F-AF85-E847219253BA}" type="slidenum">
              <a:rPr lang="en-US" altLang="en-US"/>
              <a:pPr/>
              <a:t>‹#›</a:t>
            </a:fld>
            <a:endParaRPr lang="en-US" altLang="en-US"/>
          </a:p>
        </p:txBody>
      </p:sp>
    </p:spTree>
    <p:extLst>
      <p:ext uri="{BB962C8B-B14F-4D97-AF65-F5344CB8AC3E}">
        <p14:creationId xmlns:p14="http://schemas.microsoft.com/office/powerpoint/2010/main" val="415869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8EE602E-D3BF-4F1E-9CAD-1F6718AC8CBF}" type="slidenum">
              <a:rPr lang="en-US" altLang="en-US"/>
              <a:pPr/>
              <a:t>‹#›</a:t>
            </a:fld>
            <a:endParaRPr lang="en-US" altLang="en-US"/>
          </a:p>
        </p:txBody>
      </p:sp>
    </p:spTree>
    <p:extLst>
      <p:ext uri="{BB962C8B-B14F-4D97-AF65-F5344CB8AC3E}">
        <p14:creationId xmlns:p14="http://schemas.microsoft.com/office/powerpoint/2010/main" val="78998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A5A521B-CB0E-435E-9D68-825D7C450C01}" type="slidenum">
              <a:rPr lang="en-US" altLang="en-US"/>
              <a:pPr/>
              <a:t>‹#›</a:t>
            </a:fld>
            <a:endParaRPr lang="en-US" altLang="en-US"/>
          </a:p>
        </p:txBody>
      </p:sp>
    </p:spTree>
    <p:extLst>
      <p:ext uri="{BB962C8B-B14F-4D97-AF65-F5344CB8AC3E}">
        <p14:creationId xmlns:p14="http://schemas.microsoft.com/office/powerpoint/2010/main" val="309994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97C9D25-C5F6-4723-B545-9F409A7A86AF}" type="slidenum">
              <a:rPr lang="en-US" altLang="en-US"/>
              <a:pPr/>
              <a:t>‹#›</a:t>
            </a:fld>
            <a:endParaRPr lang="en-US" altLang="en-US"/>
          </a:p>
        </p:txBody>
      </p:sp>
    </p:spTree>
    <p:extLst>
      <p:ext uri="{BB962C8B-B14F-4D97-AF65-F5344CB8AC3E}">
        <p14:creationId xmlns:p14="http://schemas.microsoft.com/office/powerpoint/2010/main" val="120194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5B9F7A3-6C4E-41E5-93C1-1FDC7B019481}" type="slidenum">
              <a:rPr lang="en-US" altLang="en-US"/>
              <a:pPr/>
              <a:t>‹#›</a:t>
            </a:fld>
            <a:endParaRPr lang="en-US" altLang="en-US"/>
          </a:p>
        </p:txBody>
      </p:sp>
    </p:spTree>
    <p:extLst>
      <p:ext uri="{BB962C8B-B14F-4D97-AF65-F5344CB8AC3E}">
        <p14:creationId xmlns:p14="http://schemas.microsoft.com/office/powerpoint/2010/main" val="332019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DB740C6-9B80-4A11-A346-A653D7AA19B3}" type="slidenum">
              <a:rPr lang="en-US" altLang="en-US"/>
              <a:pPr/>
              <a:t>‹#›</a:t>
            </a:fld>
            <a:endParaRPr lang="en-US" altLang="en-US"/>
          </a:p>
        </p:txBody>
      </p:sp>
    </p:spTree>
    <p:extLst>
      <p:ext uri="{BB962C8B-B14F-4D97-AF65-F5344CB8AC3E}">
        <p14:creationId xmlns:p14="http://schemas.microsoft.com/office/powerpoint/2010/main" val="429290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DAC20C2-D58F-4B5D-9B7E-DCCAF267B2EF}" type="slidenum">
              <a:rPr lang="en-US" altLang="en-US"/>
              <a:pPr/>
              <a:t>‹#›</a:t>
            </a:fld>
            <a:endParaRPr lang="en-US" altLang="en-US"/>
          </a:p>
        </p:txBody>
      </p:sp>
    </p:spTree>
    <p:extLst>
      <p:ext uri="{BB962C8B-B14F-4D97-AF65-F5344CB8AC3E}">
        <p14:creationId xmlns:p14="http://schemas.microsoft.com/office/powerpoint/2010/main" val="208415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EB9B1BE-3C96-4E37-81EE-669977DCCB19}" type="slidenum">
              <a:rPr lang="en-US" altLang="en-US"/>
              <a:pPr/>
              <a:t>‹#›</a:t>
            </a:fld>
            <a:endParaRPr lang="en-US" altLang="en-US"/>
          </a:p>
        </p:txBody>
      </p:sp>
    </p:spTree>
    <p:extLst>
      <p:ext uri="{BB962C8B-B14F-4D97-AF65-F5344CB8AC3E}">
        <p14:creationId xmlns:p14="http://schemas.microsoft.com/office/powerpoint/2010/main" val="43329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charset="0"/>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3A6A95B-E8D8-4BED-A929-70F36CF25A8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059601" y="3217"/>
            <a:ext cx="9144793" cy="6858594"/>
          </a:xfrm>
          <a:prstGeom prst="rect">
            <a:avLst/>
          </a:prstGeom>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95"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2711450" y="2060575"/>
            <a:ext cx="647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pPr algn="l">
              <a:spcBef>
                <a:spcPct val="50000"/>
              </a:spcBef>
            </a:pPr>
            <a:endParaRPr lang="en-GB" altLang="en-US" sz="2200">
              <a:solidFill>
                <a:srgbClr val="FFFFFF"/>
              </a:solidFill>
              <a:latin typeface="Arial" panose="020B0604020202020204" pitchFamily="34" charset="0"/>
              <a:ea typeface="Times New Roman" panose="02020603050405020304" pitchFamily="18" charset="0"/>
              <a:cs typeface="Arial" panose="020B0604020202020204" pitchFamily="34" charset="0"/>
            </a:endParaRPr>
          </a:p>
        </p:txBody>
      </p:sp>
      <p:sp>
        <p:nvSpPr>
          <p:cNvPr id="2052" name="Text Box 4"/>
          <p:cNvSpPr txBox="1">
            <a:spLocks noChangeArrowheads="1"/>
          </p:cNvSpPr>
          <p:nvPr/>
        </p:nvSpPr>
        <p:spPr bwMode="auto">
          <a:xfrm>
            <a:off x="1946925" y="2132856"/>
            <a:ext cx="68373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pPr algn="l">
              <a:spcBef>
                <a:spcPct val="50000"/>
              </a:spcBef>
            </a:pPr>
            <a:endParaRPr lang="en-GB" altLang="en-US" sz="2200" b="1">
              <a:solidFill>
                <a:schemeClr val="bg1"/>
              </a:solidFill>
              <a:latin typeface="Arial" panose="020B0604020202020204" pitchFamily="34" charset="0"/>
            </a:endParaRPr>
          </a:p>
        </p:txBody>
      </p:sp>
      <p:sp>
        <p:nvSpPr>
          <p:cNvPr id="2053" name="Title 8"/>
          <p:cNvSpPr>
            <a:spLocks noGrp="1"/>
          </p:cNvSpPr>
          <p:nvPr>
            <p:ph type="title"/>
          </p:nvPr>
        </p:nvSpPr>
        <p:spPr>
          <a:xfrm>
            <a:off x="2351584" y="2353791"/>
            <a:ext cx="7772400" cy="1223963"/>
          </a:xfrm>
        </p:spPr>
        <p:txBody>
          <a:bodyPr/>
          <a:lstStyle/>
          <a:p>
            <a:pPr algn="l" eaLnBrk="1" hangingPunct="1"/>
            <a:r>
              <a:rPr lang="en-GB" altLang="en-US" sz="3200" b="1" dirty="0">
                <a:solidFill>
                  <a:srgbClr val="FFFFFF"/>
                </a:solidFill>
                <a:latin typeface="Segoe UI" panose="020B0502040204020203" pitchFamily="34" charset="0"/>
                <a:cs typeface="Segoe UI" panose="020B0502040204020203" pitchFamily="34" charset="0"/>
              </a:rPr>
              <a:t>New Horizons and the Cost of Living Crisis</a:t>
            </a:r>
            <a:br>
              <a:rPr lang="en-GB" altLang="en-US" sz="3200" dirty="0">
                <a:solidFill>
                  <a:srgbClr val="FFFFFF"/>
                </a:solidFill>
                <a:latin typeface="Segoe UI" panose="020B0502040204020203" pitchFamily="34" charset="0"/>
                <a:cs typeface="Segoe UI" panose="020B0502040204020203" pitchFamily="34" charset="0"/>
              </a:rPr>
            </a:br>
            <a:br>
              <a:rPr lang="en-GB" altLang="en-US" sz="3200" dirty="0">
                <a:solidFill>
                  <a:srgbClr val="FFFFFF"/>
                </a:solidFill>
                <a:latin typeface="Segoe UI" panose="020B0502040204020203" pitchFamily="34" charset="0"/>
                <a:cs typeface="Segoe UI" panose="020B0502040204020203" pitchFamily="34" charset="0"/>
              </a:rPr>
            </a:br>
            <a:r>
              <a:rPr lang="en-GB" altLang="en-US" sz="2800" dirty="0">
                <a:solidFill>
                  <a:srgbClr val="FFFFFF"/>
                </a:solidFill>
                <a:latin typeface="Segoe UI" panose="020B0502040204020203" pitchFamily="34" charset="0"/>
                <a:cs typeface="Segoe UI" panose="020B0502040204020203" pitchFamily="34" charset="0"/>
              </a:rPr>
              <a:t>Dr Hannah Holmes and Dr Gemma Burgess</a:t>
            </a:r>
            <a:endParaRPr lang="en-GB" altLang="en-US" dirty="0">
              <a:latin typeface="Segoe UI" panose="020B0502040204020203" pitchFamily="34" charset="0"/>
              <a:cs typeface="Segoe UI" panose="020B0502040204020203" pitchFamily="34" charset="0"/>
            </a:endParaRPr>
          </a:p>
        </p:txBody>
      </p:sp>
      <p:pic>
        <p:nvPicPr>
          <p:cNvPr id="2" name="Picture 1"/>
          <p:cNvPicPr>
            <a:picLocks noChangeAspect="1"/>
          </p:cNvPicPr>
          <p:nvPr/>
        </p:nvPicPr>
        <p:blipFill>
          <a:blip r:embed="rId5"/>
          <a:stretch>
            <a:fillRect/>
          </a:stretch>
        </p:blipFill>
        <p:spPr>
          <a:xfrm>
            <a:off x="2675847" y="2926036"/>
            <a:ext cx="6840305" cy="1005927"/>
          </a:xfrm>
          <a:prstGeom prst="rect">
            <a:avLst/>
          </a:prstGeom>
        </p:spPr>
      </p:pic>
      <p:sp>
        <p:nvSpPr>
          <p:cNvPr id="5" name="Rectangle 4"/>
          <p:cNvSpPr/>
          <p:nvPr/>
        </p:nvSpPr>
        <p:spPr bwMode="auto">
          <a:xfrm>
            <a:off x="6888088" y="6237312"/>
            <a:ext cx="1896200" cy="36004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992938" y="380584"/>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Impacts of the cost of living crisis on coaching</a:t>
            </a:r>
          </a:p>
        </p:txBody>
      </p:sp>
      <p:sp>
        <p:nvSpPr>
          <p:cNvPr id="3076" name="Rectangle 4"/>
          <p:cNvSpPr>
            <a:spLocks noGrp="1" noChangeArrowheads="1"/>
          </p:cNvSpPr>
          <p:nvPr>
            <p:ph type="body" idx="1"/>
          </p:nvPr>
        </p:nvSpPr>
        <p:spPr>
          <a:xfrm>
            <a:off x="755737" y="1731876"/>
            <a:ext cx="7772400" cy="4538662"/>
          </a:xfrm>
        </p:spPr>
        <p:txBody>
          <a:bodyPr/>
          <a:lstStyle/>
          <a:p>
            <a:pPr eaLnBrk="1" hangingPunct="1"/>
            <a:r>
              <a:rPr lang="en-GB" altLang="en-US" sz="2800" dirty="0">
                <a:latin typeface="Segoe UI" panose="020B0502040204020203" pitchFamily="34" charset="0"/>
                <a:cs typeface="Segoe UI" panose="020B0502040204020203" pitchFamily="34" charset="0"/>
              </a:rPr>
              <a:t>The cost of living has had variable impacts on New Horizons participants’ lives</a:t>
            </a:r>
          </a:p>
          <a:p>
            <a:pPr eaLnBrk="1" hangingPunct="1"/>
            <a:r>
              <a:rPr lang="en-GB" altLang="en-US" sz="2800" dirty="0">
                <a:latin typeface="Segoe UI" panose="020B0502040204020203" pitchFamily="34" charset="0"/>
                <a:cs typeface="Segoe UI" panose="020B0502040204020203" pitchFamily="34" charset="0"/>
              </a:rPr>
              <a:t>Increased emphasis on financial wellbeing</a:t>
            </a:r>
          </a:p>
          <a:p>
            <a:pPr eaLnBrk="1" hangingPunct="1"/>
            <a:r>
              <a:rPr lang="en-GB" altLang="en-US" sz="2800" dirty="0">
                <a:latin typeface="Segoe UI" panose="020B0502040204020203" pitchFamily="34" charset="0"/>
                <a:cs typeface="Segoe UI" panose="020B0502040204020203" pitchFamily="34" charset="0"/>
              </a:rPr>
              <a:t>Increased emphasis on securing grants for participants</a:t>
            </a:r>
          </a:p>
        </p:txBody>
      </p:sp>
      <p:pic>
        <p:nvPicPr>
          <p:cNvPr id="5" name="Graphic 4" descr="User with solid fill">
            <a:extLst>
              <a:ext uri="{FF2B5EF4-FFF2-40B4-BE49-F238E27FC236}">
                <a16:creationId xmlns:a16="http://schemas.microsoft.com/office/drawing/2014/main" id="{9BA0EE71-0B4E-538E-FDBF-98152E9D42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50687" y="1767387"/>
            <a:ext cx="3585576" cy="3585576"/>
          </a:xfrm>
          <a:prstGeom prst="rect">
            <a:avLst/>
          </a:prstGeom>
        </p:spPr>
      </p:pic>
      <p:pic>
        <p:nvPicPr>
          <p:cNvPr id="6" name="Graphic 5" descr="User with solid fill">
            <a:extLst>
              <a:ext uri="{FF2B5EF4-FFF2-40B4-BE49-F238E27FC236}">
                <a16:creationId xmlns:a16="http://schemas.microsoft.com/office/drawing/2014/main" id="{EE516F08-9975-3757-AFE0-31224E95113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780837" y="2004275"/>
            <a:ext cx="2402214" cy="2317205"/>
          </a:xfrm>
          <a:prstGeom prst="rect">
            <a:avLst/>
          </a:prstGeom>
        </p:spPr>
      </p:pic>
    </p:spTree>
    <p:extLst>
      <p:ext uri="{BB962C8B-B14F-4D97-AF65-F5344CB8AC3E}">
        <p14:creationId xmlns:p14="http://schemas.microsoft.com/office/powerpoint/2010/main" val="225750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992938" y="380584"/>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Impacts of the cost of living crisis on coaching</a:t>
            </a:r>
          </a:p>
        </p:txBody>
      </p:sp>
      <p:sp>
        <p:nvSpPr>
          <p:cNvPr id="4" name="Speech Bubble: Rectangle with Corners Rounded 3">
            <a:extLst>
              <a:ext uri="{FF2B5EF4-FFF2-40B4-BE49-F238E27FC236}">
                <a16:creationId xmlns:a16="http://schemas.microsoft.com/office/drawing/2014/main" id="{31D66C04-2A86-644D-4ED9-A5ED077670C6}"/>
              </a:ext>
            </a:extLst>
          </p:cNvPr>
          <p:cNvSpPr/>
          <p:nvPr/>
        </p:nvSpPr>
        <p:spPr bwMode="auto">
          <a:xfrm>
            <a:off x="3221999" y="1325945"/>
            <a:ext cx="8669215" cy="1589007"/>
          </a:xfrm>
          <a:prstGeom prst="wedgeRoundRectCallout">
            <a:avLst>
              <a:gd name="adj1" fmla="val 44226"/>
              <a:gd name="adj2" fmla="val 84924"/>
              <a:gd name="adj3" fmla="val 16667"/>
            </a:avLst>
          </a:prstGeom>
          <a:solidFill>
            <a:srgbClr val="BBFDE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3076" name="Rectangle 4"/>
          <p:cNvSpPr>
            <a:spLocks noGrp="1" noChangeArrowheads="1"/>
          </p:cNvSpPr>
          <p:nvPr>
            <p:ph type="body" idx="1"/>
          </p:nvPr>
        </p:nvSpPr>
        <p:spPr>
          <a:xfrm>
            <a:off x="3311510" y="1460084"/>
            <a:ext cx="8795208" cy="1697124"/>
          </a:xfrm>
        </p:spPr>
        <p:txBody>
          <a:bodyPr/>
          <a:lstStyle/>
          <a:p>
            <a:pPr marL="0" indent="0" eaLnBrk="1" hangingPunct="1">
              <a:buNone/>
            </a:pPr>
            <a:r>
              <a:rPr lang="en-US" altLang="en-US" sz="2400" dirty="0">
                <a:latin typeface="Segoe UI" panose="020B0502040204020203" pitchFamily="34" charset="0"/>
                <a:cs typeface="Segoe UI" panose="020B0502040204020203" pitchFamily="34" charset="0"/>
              </a:rPr>
              <a:t>I'm all out of options… You can't magic money out of thin air, you can't really take any more money out of the food budget without risking malnutrition and those things - Coach</a:t>
            </a:r>
            <a:endParaRPr lang="en-GB" altLang="en-US" sz="2400" dirty="0">
              <a:latin typeface="Segoe UI" panose="020B0502040204020203" pitchFamily="34" charset="0"/>
              <a:cs typeface="Segoe UI" panose="020B0502040204020203" pitchFamily="34" charset="0"/>
            </a:endParaRPr>
          </a:p>
        </p:txBody>
      </p:sp>
      <p:sp>
        <p:nvSpPr>
          <p:cNvPr id="7" name="Speech Bubble: Rectangle with Corners Rounded 6">
            <a:extLst>
              <a:ext uri="{FF2B5EF4-FFF2-40B4-BE49-F238E27FC236}">
                <a16:creationId xmlns:a16="http://schemas.microsoft.com/office/drawing/2014/main" id="{3DF6F178-938C-031E-80A1-33BAD67505D5}"/>
              </a:ext>
            </a:extLst>
          </p:cNvPr>
          <p:cNvSpPr/>
          <p:nvPr/>
        </p:nvSpPr>
        <p:spPr bwMode="auto">
          <a:xfrm>
            <a:off x="413239" y="3157208"/>
            <a:ext cx="8669215" cy="2037760"/>
          </a:xfrm>
          <a:prstGeom prst="wedgeRoundRectCallout">
            <a:avLst>
              <a:gd name="adj1" fmla="val -50394"/>
              <a:gd name="adj2" fmla="val 76532"/>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charset="0"/>
            </a:endParaRPr>
          </a:p>
        </p:txBody>
      </p:sp>
      <p:sp>
        <p:nvSpPr>
          <p:cNvPr id="10" name="Rectangle 4">
            <a:extLst>
              <a:ext uri="{FF2B5EF4-FFF2-40B4-BE49-F238E27FC236}">
                <a16:creationId xmlns:a16="http://schemas.microsoft.com/office/drawing/2014/main" id="{9A2F3812-47F7-C8E6-C71E-C49E18AE1427}"/>
              </a:ext>
            </a:extLst>
          </p:cNvPr>
          <p:cNvSpPr txBox="1">
            <a:spLocks noChangeArrowheads="1"/>
          </p:cNvSpPr>
          <p:nvPr/>
        </p:nvSpPr>
        <p:spPr bwMode="auto">
          <a:xfrm>
            <a:off x="545124" y="3404406"/>
            <a:ext cx="8405446" cy="1697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None/>
            </a:pPr>
            <a:r>
              <a:rPr lang="en-GB" sz="2400" dirty="0">
                <a:solidFill>
                  <a:srgbClr val="05294B"/>
                </a:solidFill>
                <a:latin typeface="Segoe UI" panose="020B0502040204020203" pitchFamily="34" charset="0"/>
                <a:ea typeface="Calibri" panose="020F0502020204030204" pitchFamily="34" charset="0"/>
                <a:cs typeface="Segoe UI" panose="020B0502040204020203" pitchFamily="34" charset="0"/>
              </a:rPr>
              <a:t>B</a:t>
            </a:r>
            <a:r>
              <a:rPr lang="en-GB" sz="2400" dirty="0">
                <a:solidFill>
                  <a:srgbClr val="05294B"/>
                </a:solidFill>
                <a:effectLst/>
                <a:latin typeface="Segoe UI" panose="020B0502040204020203" pitchFamily="34" charset="0"/>
                <a:ea typeface="Calibri" panose="020F0502020204030204" pitchFamily="34" charset="0"/>
                <a:cs typeface="Segoe UI" panose="020B0502040204020203" pitchFamily="34" charset="0"/>
              </a:rPr>
              <a:t>efore, we were helping people manage their money better and just feel more positive about their ability to manage money. But because of the cost of living crisis, it's not actually having any difference </a:t>
            </a:r>
            <a:r>
              <a:rPr lang="en-US" altLang="en-US" sz="2400" kern="0" dirty="0">
                <a:latin typeface="Segoe UI" panose="020B0502040204020203" pitchFamily="34" charset="0"/>
                <a:cs typeface="Segoe UI" panose="020B0502040204020203" pitchFamily="34" charset="0"/>
              </a:rPr>
              <a:t>- Coach</a:t>
            </a:r>
            <a:endParaRPr lang="en-GB" altLang="en-US" sz="2400" kern="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80663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992938" y="380584"/>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How New Horizons has helped</a:t>
            </a:r>
          </a:p>
        </p:txBody>
      </p:sp>
      <p:sp>
        <p:nvSpPr>
          <p:cNvPr id="4" name="Speech Bubble: Rectangle with Corners Rounded 3">
            <a:extLst>
              <a:ext uri="{FF2B5EF4-FFF2-40B4-BE49-F238E27FC236}">
                <a16:creationId xmlns:a16="http://schemas.microsoft.com/office/drawing/2014/main" id="{7E4CAFCA-B0C7-D36A-F081-C4ADB69019AF}"/>
              </a:ext>
            </a:extLst>
          </p:cNvPr>
          <p:cNvSpPr/>
          <p:nvPr/>
        </p:nvSpPr>
        <p:spPr bwMode="auto">
          <a:xfrm>
            <a:off x="2038003" y="1324829"/>
            <a:ext cx="8795208" cy="3110845"/>
          </a:xfrm>
          <a:prstGeom prst="wedgeRoundRectCallout">
            <a:avLst>
              <a:gd name="adj1" fmla="val 44226"/>
              <a:gd name="adj2" fmla="val 84924"/>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7" name="Rectangle 4">
            <a:extLst>
              <a:ext uri="{FF2B5EF4-FFF2-40B4-BE49-F238E27FC236}">
                <a16:creationId xmlns:a16="http://schemas.microsoft.com/office/drawing/2014/main" id="{BB13AA07-ED0F-0B5B-0C1A-3CC9F87B1A46}"/>
              </a:ext>
            </a:extLst>
          </p:cNvPr>
          <p:cNvSpPr txBox="1">
            <a:spLocks noChangeArrowheads="1"/>
          </p:cNvSpPr>
          <p:nvPr/>
        </p:nvSpPr>
        <p:spPr bwMode="auto">
          <a:xfrm>
            <a:off x="2168511" y="1731876"/>
            <a:ext cx="8795208" cy="1697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pPr>
            <a:r>
              <a:rPr lang="en-US" altLang="en-US" sz="2400" kern="0" dirty="0">
                <a:latin typeface="Segoe UI" panose="020B0502040204020203" pitchFamily="34" charset="0"/>
                <a:cs typeface="Segoe UI" panose="020B0502040204020203" pitchFamily="34" charset="0"/>
              </a:rPr>
              <a:t>[My coach] definitely does have that element of empathy there. She does... That definitely alleviates some of the, you know, some of the shame and some of the kind of embarrassment that I feel… because of the stigma associated with those who are on benefits – New Horizons participant</a:t>
            </a:r>
            <a:endParaRPr lang="en-GB" altLang="en-US" sz="2400" kern="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470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992938" y="380584"/>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How New Horizons has helped</a:t>
            </a:r>
          </a:p>
        </p:txBody>
      </p:sp>
      <p:sp>
        <p:nvSpPr>
          <p:cNvPr id="4" name="Speech Bubble: Rectangle with Corners Rounded 3">
            <a:extLst>
              <a:ext uri="{FF2B5EF4-FFF2-40B4-BE49-F238E27FC236}">
                <a16:creationId xmlns:a16="http://schemas.microsoft.com/office/drawing/2014/main" id="{7E4CAFCA-B0C7-D36A-F081-C4ADB69019AF}"/>
              </a:ext>
            </a:extLst>
          </p:cNvPr>
          <p:cNvSpPr/>
          <p:nvPr/>
        </p:nvSpPr>
        <p:spPr bwMode="auto">
          <a:xfrm>
            <a:off x="1932495" y="1395167"/>
            <a:ext cx="8795208" cy="3110845"/>
          </a:xfrm>
          <a:prstGeom prst="wedgeRoundRectCallout">
            <a:avLst>
              <a:gd name="adj1" fmla="val 44226"/>
              <a:gd name="adj2" fmla="val 84924"/>
              <a:gd name="adj3" fmla="val 16667"/>
            </a:avLst>
          </a:prstGeom>
          <a:solidFill>
            <a:srgbClr val="CDE9E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7" name="Rectangle 4">
            <a:extLst>
              <a:ext uri="{FF2B5EF4-FFF2-40B4-BE49-F238E27FC236}">
                <a16:creationId xmlns:a16="http://schemas.microsoft.com/office/drawing/2014/main" id="{BB13AA07-ED0F-0B5B-0C1A-3CC9F87B1A46}"/>
              </a:ext>
            </a:extLst>
          </p:cNvPr>
          <p:cNvSpPr txBox="1">
            <a:spLocks noChangeArrowheads="1"/>
          </p:cNvSpPr>
          <p:nvPr/>
        </p:nvSpPr>
        <p:spPr bwMode="auto">
          <a:xfrm>
            <a:off x="2168511" y="1731876"/>
            <a:ext cx="8795208" cy="1697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pPr>
            <a:r>
              <a:rPr lang="en-US" altLang="en-US" sz="2400" kern="0" dirty="0">
                <a:latin typeface="Segoe UI" panose="020B0502040204020203" pitchFamily="34" charset="0"/>
                <a:cs typeface="Segoe UI" panose="020B0502040204020203" pitchFamily="34" charset="0"/>
              </a:rPr>
              <a:t>I can’t sing [my coach’s] praise enough. I just can’t fault her because she really has helped me so, so much… Surprisingly enough, it does help chatting to someone… It’s the sincerity. They’re there to help you. They’re genuine. You don’t feel that you’re being forced into anything, they explain everything – New Horizons participant</a:t>
            </a:r>
            <a:endParaRPr lang="en-GB" altLang="en-US" sz="2400" kern="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77169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059601" y="3217"/>
            <a:ext cx="9144793" cy="6858594"/>
          </a:xfrm>
          <a:prstGeom prst="rect">
            <a:avLst/>
          </a:prstGeom>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2711450" y="2060575"/>
            <a:ext cx="647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pPr algn="l">
              <a:spcBef>
                <a:spcPct val="50000"/>
              </a:spcBef>
            </a:pPr>
            <a:endParaRPr lang="en-GB" altLang="en-US" sz="2200">
              <a:solidFill>
                <a:srgbClr val="FFFFFF"/>
              </a:solidFill>
              <a:latin typeface="Arial" panose="020B0604020202020204" pitchFamily="34" charset="0"/>
              <a:ea typeface="Times New Roman" panose="02020603050405020304" pitchFamily="18" charset="0"/>
              <a:cs typeface="Arial" panose="020B0604020202020204" pitchFamily="34" charset="0"/>
            </a:endParaRPr>
          </a:p>
        </p:txBody>
      </p:sp>
      <p:sp>
        <p:nvSpPr>
          <p:cNvPr id="2052" name="Text Box 4"/>
          <p:cNvSpPr txBox="1">
            <a:spLocks noChangeArrowheads="1"/>
          </p:cNvSpPr>
          <p:nvPr/>
        </p:nvSpPr>
        <p:spPr bwMode="auto">
          <a:xfrm>
            <a:off x="1946925" y="2132856"/>
            <a:ext cx="68373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pPr algn="l">
              <a:spcBef>
                <a:spcPct val="50000"/>
              </a:spcBef>
            </a:pPr>
            <a:endParaRPr lang="en-GB" altLang="en-US" sz="2200" b="1">
              <a:solidFill>
                <a:schemeClr val="bg1"/>
              </a:solidFill>
              <a:latin typeface="Arial" panose="020B0604020202020204" pitchFamily="34" charset="0"/>
            </a:endParaRPr>
          </a:p>
        </p:txBody>
      </p:sp>
      <p:pic>
        <p:nvPicPr>
          <p:cNvPr id="2" name="Picture 1"/>
          <p:cNvPicPr>
            <a:picLocks noChangeAspect="1"/>
          </p:cNvPicPr>
          <p:nvPr/>
        </p:nvPicPr>
        <p:blipFill>
          <a:blip r:embed="rId5"/>
          <a:stretch>
            <a:fillRect/>
          </a:stretch>
        </p:blipFill>
        <p:spPr>
          <a:xfrm>
            <a:off x="2675847" y="2926036"/>
            <a:ext cx="6840305" cy="1005927"/>
          </a:xfrm>
          <a:prstGeom prst="rect">
            <a:avLst/>
          </a:prstGeom>
        </p:spPr>
      </p:pic>
      <p:sp>
        <p:nvSpPr>
          <p:cNvPr id="5" name="Rectangle 4"/>
          <p:cNvSpPr/>
          <p:nvPr/>
        </p:nvSpPr>
        <p:spPr bwMode="auto">
          <a:xfrm>
            <a:off x="6888088" y="6237312"/>
            <a:ext cx="1896200" cy="36004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11" name="Rectangle 5"/>
          <p:cNvSpPr txBox="1">
            <a:spLocks noChangeArrowheads="1"/>
          </p:cNvSpPr>
          <p:nvPr/>
        </p:nvSpPr>
        <p:spPr bwMode="auto">
          <a:xfrm>
            <a:off x="1609950" y="2487613"/>
            <a:ext cx="9667650" cy="262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algn="l"/>
            <a:br>
              <a:rPr lang="en-GB" altLang="en-US" sz="2800" b="1" kern="0" dirty="0">
                <a:solidFill>
                  <a:schemeClr val="bg1"/>
                </a:solidFill>
                <a:latin typeface="Arial" panose="020B0604020202020204" pitchFamily="34" charset="0"/>
              </a:rPr>
            </a:br>
            <a:r>
              <a:rPr lang="en-GB" altLang="en-US" sz="3200" b="1" kern="0" dirty="0">
                <a:solidFill>
                  <a:schemeClr val="bg1"/>
                </a:solidFill>
                <a:latin typeface="Arial" panose="020B0604020202020204" pitchFamily="34" charset="0"/>
              </a:rPr>
              <a:t>htt</a:t>
            </a:r>
            <a:r>
              <a:rPr lang="en-GB" altLang="en-US" sz="3200" b="1" kern="0" dirty="0">
                <a:solidFill>
                  <a:schemeClr val="bg1"/>
                </a:solidFill>
                <a:latin typeface="Segoe UI" panose="020B0502040204020203" pitchFamily="34" charset="0"/>
                <a:cs typeface="Segoe UI" panose="020B0502040204020203" pitchFamily="34" charset="0"/>
              </a:rPr>
              <a:t>ps://www.cchpr.landecon.cam.ac.uk/</a:t>
            </a:r>
            <a:br>
              <a:rPr lang="en-GB" altLang="en-US" sz="2800" b="1" kern="0" dirty="0">
                <a:solidFill>
                  <a:schemeClr val="bg1"/>
                </a:solidFill>
                <a:latin typeface="Segoe UI" panose="020B0502040204020203" pitchFamily="34" charset="0"/>
                <a:cs typeface="Segoe UI" panose="020B0502040204020203" pitchFamily="34" charset="0"/>
              </a:rPr>
            </a:br>
            <a:br>
              <a:rPr lang="en-GB" altLang="en-US" sz="2800" b="1" kern="0" dirty="0">
                <a:solidFill>
                  <a:schemeClr val="bg1"/>
                </a:solidFill>
                <a:latin typeface="Segoe UI" panose="020B0502040204020203" pitchFamily="34" charset="0"/>
                <a:cs typeface="Segoe UI" panose="020B0502040204020203" pitchFamily="34" charset="0"/>
              </a:rPr>
            </a:br>
            <a:r>
              <a:rPr lang="en-GB" altLang="en-US" sz="3200" b="1" kern="0" dirty="0">
                <a:solidFill>
                  <a:srgbClr val="FFFF00"/>
                </a:solidFill>
                <a:latin typeface="Segoe UI" panose="020B0502040204020203" pitchFamily="34" charset="0"/>
                <a:cs typeface="Segoe UI" panose="020B0502040204020203" pitchFamily="34" charset="0"/>
              </a:rPr>
              <a:t>hh529@cam.ac.uk</a:t>
            </a:r>
            <a:br>
              <a:rPr lang="en-GB" altLang="en-US" sz="2400" b="1" kern="0" dirty="0">
                <a:solidFill>
                  <a:schemeClr val="bg1"/>
                </a:solidFill>
                <a:latin typeface="Segoe UI" panose="020B0502040204020203" pitchFamily="34" charset="0"/>
                <a:cs typeface="Segoe UI" panose="020B0502040204020203" pitchFamily="34" charset="0"/>
              </a:rPr>
            </a:br>
            <a:br>
              <a:rPr lang="en-GB" altLang="en-US" sz="2400" b="1" kern="0" dirty="0">
                <a:solidFill>
                  <a:schemeClr val="bg1"/>
                </a:solidFill>
                <a:latin typeface="Segoe UI" panose="020B0502040204020203" pitchFamily="34" charset="0"/>
                <a:cs typeface="Segoe UI" panose="020B0502040204020203" pitchFamily="34" charset="0"/>
              </a:rPr>
            </a:br>
            <a:br>
              <a:rPr lang="en-GB" altLang="en-US" sz="2400" b="1" kern="0" dirty="0">
                <a:solidFill>
                  <a:schemeClr val="bg1"/>
                </a:solidFill>
                <a:latin typeface="Arial" panose="020B0604020202020204" pitchFamily="34" charset="0"/>
              </a:rPr>
            </a:br>
            <a:br>
              <a:rPr lang="en-GB" altLang="en-US" sz="2400" b="1" kern="0" dirty="0">
                <a:solidFill>
                  <a:schemeClr val="bg1"/>
                </a:solidFill>
                <a:latin typeface="Arial" panose="020B0604020202020204" pitchFamily="34" charset="0"/>
              </a:rPr>
            </a:br>
            <a:endParaRPr lang="en-GB" altLang="en-US" sz="2400" b="1" kern="0" dirty="0">
              <a:solidFill>
                <a:schemeClr val="bg1"/>
              </a:solidFill>
              <a:latin typeface="Arial" panose="020B0604020202020204" pitchFamily="34" charset="0"/>
            </a:endParaRPr>
          </a:p>
        </p:txBody>
      </p:sp>
    </p:spTree>
    <p:extLst>
      <p:ext uri="{BB962C8B-B14F-4D97-AF65-F5344CB8AC3E}">
        <p14:creationId xmlns:p14="http://schemas.microsoft.com/office/powerpoint/2010/main" val="973717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059601" y="3217"/>
            <a:ext cx="9144793" cy="6858594"/>
          </a:xfrm>
          <a:prstGeom prst="rect">
            <a:avLst/>
          </a:prstGeom>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2711450" y="2060575"/>
            <a:ext cx="647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pPr algn="l">
              <a:spcBef>
                <a:spcPct val="50000"/>
              </a:spcBef>
            </a:pPr>
            <a:endParaRPr lang="en-GB" altLang="en-US" sz="2200">
              <a:solidFill>
                <a:srgbClr val="FFFFFF"/>
              </a:solidFill>
              <a:latin typeface="Arial" panose="020B0604020202020204" pitchFamily="34" charset="0"/>
              <a:ea typeface="Times New Roman" panose="02020603050405020304" pitchFamily="18" charset="0"/>
              <a:cs typeface="Arial" panose="020B0604020202020204" pitchFamily="34" charset="0"/>
            </a:endParaRPr>
          </a:p>
        </p:txBody>
      </p:sp>
      <p:sp>
        <p:nvSpPr>
          <p:cNvPr id="2052" name="Text Box 4"/>
          <p:cNvSpPr txBox="1">
            <a:spLocks noChangeArrowheads="1"/>
          </p:cNvSpPr>
          <p:nvPr/>
        </p:nvSpPr>
        <p:spPr bwMode="auto">
          <a:xfrm>
            <a:off x="1946925" y="2132856"/>
            <a:ext cx="68373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algn="r" eaLnBrk="0" fontAlgn="base" hangingPunct="0">
              <a:spcBef>
                <a:spcPct val="0"/>
              </a:spcBef>
              <a:spcAft>
                <a:spcPct val="0"/>
              </a:spcAft>
              <a:defRPr sz="2400">
                <a:solidFill>
                  <a:schemeClr val="tx1"/>
                </a:solidFill>
                <a:latin typeface="Times" panose="02020603050405020304" pitchFamily="18" charset="0"/>
              </a:defRPr>
            </a:lvl6pPr>
            <a:lvl7pPr marL="2971800" indent="-228600" algn="r" eaLnBrk="0" fontAlgn="base" hangingPunct="0">
              <a:spcBef>
                <a:spcPct val="0"/>
              </a:spcBef>
              <a:spcAft>
                <a:spcPct val="0"/>
              </a:spcAft>
              <a:defRPr sz="2400">
                <a:solidFill>
                  <a:schemeClr val="tx1"/>
                </a:solidFill>
                <a:latin typeface="Times" panose="02020603050405020304" pitchFamily="18" charset="0"/>
              </a:defRPr>
            </a:lvl7pPr>
            <a:lvl8pPr marL="3429000" indent="-228600" algn="r" eaLnBrk="0" fontAlgn="base" hangingPunct="0">
              <a:spcBef>
                <a:spcPct val="0"/>
              </a:spcBef>
              <a:spcAft>
                <a:spcPct val="0"/>
              </a:spcAft>
              <a:defRPr sz="2400">
                <a:solidFill>
                  <a:schemeClr val="tx1"/>
                </a:solidFill>
                <a:latin typeface="Times" panose="02020603050405020304" pitchFamily="18" charset="0"/>
              </a:defRPr>
            </a:lvl8pPr>
            <a:lvl9pPr marL="3886200" indent="-228600" algn="r" eaLnBrk="0" fontAlgn="base" hangingPunct="0">
              <a:spcBef>
                <a:spcPct val="0"/>
              </a:spcBef>
              <a:spcAft>
                <a:spcPct val="0"/>
              </a:spcAft>
              <a:defRPr sz="2400">
                <a:solidFill>
                  <a:schemeClr val="tx1"/>
                </a:solidFill>
                <a:latin typeface="Times" panose="02020603050405020304" pitchFamily="18" charset="0"/>
              </a:defRPr>
            </a:lvl9pPr>
          </a:lstStyle>
          <a:p>
            <a:pPr algn="l">
              <a:spcBef>
                <a:spcPct val="50000"/>
              </a:spcBef>
            </a:pPr>
            <a:endParaRPr lang="en-GB" altLang="en-US" sz="2200" b="1">
              <a:solidFill>
                <a:schemeClr val="bg1"/>
              </a:solidFill>
              <a:latin typeface="Arial" panose="020B0604020202020204" pitchFamily="34" charset="0"/>
            </a:endParaRPr>
          </a:p>
        </p:txBody>
      </p:sp>
      <p:pic>
        <p:nvPicPr>
          <p:cNvPr id="2" name="Picture 1"/>
          <p:cNvPicPr>
            <a:picLocks noChangeAspect="1"/>
          </p:cNvPicPr>
          <p:nvPr/>
        </p:nvPicPr>
        <p:blipFill>
          <a:blip r:embed="rId5"/>
          <a:stretch>
            <a:fillRect/>
          </a:stretch>
        </p:blipFill>
        <p:spPr>
          <a:xfrm>
            <a:off x="2675847" y="2926036"/>
            <a:ext cx="6840305" cy="1005927"/>
          </a:xfrm>
          <a:prstGeom prst="rect">
            <a:avLst/>
          </a:prstGeom>
        </p:spPr>
      </p:pic>
      <p:sp>
        <p:nvSpPr>
          <p:cNvPr id="5" name="Rectangle 4"/>
          <p:cNvSpPr/>
          <p:nvPr/>
        </p:nvSpPr>
        <p:spPr bwMode="auto">
          <a:xfrm>
            <a:off x="6888088" y="6237312"/>
            <a:ext cx="1896200" cy="36004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11" name="Rectangle 5"/>
          <p:cNvSpPr txBox="1">
            <a:spLocks noChangeArrowheads="1"/>
          </p:cNvSpPr>
          <p:nvPr/>
        </p:nvSpPr>
        <p:spPr bwMode="auto">
          <a:xfrm>
            <a:off x="1609950" y="2923813"/>
            <a:ext cx="9667650" cy="215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a:lstStyle>
          <a:p>
            <a:pPr algn="l"/>
            <a:r>
              <a:rPr lang="en-GB" altLang="en-US" sz="2400" kern="0" dirty="0">
                <a:solidFill>
                  <a:schemeClr val="bg1"/>
                </a:solidFill>
                <a:latin typeface="Segoe UI" panose="020B0502040204020203" pitchFamily="34" charset="0"/>
                <a:cs typeface="Segoe UI" panose="020B0502040204020203" pitchFamily="34" charset="0"/>
              </a:rPr>
              <a:t>This research was funded by the New Horizons programme, which is led by </a:t>
            </a:r>
            <a:r>
              <a:rPr lang="en-US" altLang="en-US" sz="2400" kern="0" dirty="0">
                <a:solidFill>
                  <a:schemeClr val="bg1"/>
                </a:solidFill>
                <a:latin typeface="Segoe UI" panose="020B0502040204020203" pitchFamily="34" charset="0"/>
                <a:cs typeface="Segoe UI" panose="020B0502040204020203" pitchFamily="34" charset="0"/>
              </a:rPr>
              <a:t>Cambridge Housing Society Ltd and is funded by the European Social Fund and the National Lottery Community Fund, through the Big Lottery Fund.</a:t>
            </a:r>
            <a:endParaRPr lang="en-GB" altLang="en-US" sz="2400" kern="0" dirty="0">
              <a:solidFill>
                <a:schemeClr val="bg1"/>
              </a:solidFill>
              <a:latin typeface="Segoe UI" panose="020B0502040204020203" pitchFamily="34" charset="0"/>
              <a:cs typeface="Segoe UI" panose="020B0502040204020203" pitchFamily="34" charset="0"/>
            </a:endParaRPr>
          </a:p>
          <a:p>
            <a:pPr algn="l"/>
            <a:br>
              <a:rPr lang="en-GB" altLang="en-US" sz="2400" b="1" kern="0" dirty="0">
                <a:solidFill>
                  <a:schemeClr val="bg1"/>
                </a:solidFill>
                <a:latin typeface="Segoe UI" panose="020B0502040204020203" pitchFamily="34" charset="0"/>
                <a:cs typeface="Segoe UI" panose="020B0502040204020203" pitchFamily="34" charset="0"/>
              </a:rPr>
            </a:br>
            <a:br>
              <a:rPr lang="en-GB" altLang="en-US" sz="2400" b="1" kern="0" dirty="0">
                <a:solidFill>
                  <a:schemeClr val="bg1"/>
                </a:solidFill>
                <a:latin typeface="Segoe UI" panose="020B0502040204020203" pitchFamily="34" charset="0"/>
                <a:cs typeface="Segoe UI" panose="020B0502040204020203" pitchFamily="34" charset="0"/>
              </a:rPr>
            </a:br>
            <a:br>
              <a:rPr lang="en-GB" altLang="en-US" sz="2400" b="1" kern="0" dirty="0">
                <a:solidFill>
                  <a:schemeClr val="bg1"/>
                </a:solidFill>
                <a:latin typeface="Arial" panose="020B0604020202020204" pitchFamily="34" charset="0"/>
              </a:rPr>
            </a:br>
            <a:br>
              <a:rPr lang="en-GB" altLang="en-US" sz="2400" b="1" kern="0" dirty="0">
                <a:solidFill>
                  <a:schemeClr val="bg1"/>
                </a:solidFill>
                <a:latin typeface="Arial" panose="020B0604020202020204" pitchFamily="34" charset="0"/>
              </a:rPr>
            </a:br>
            <a:endParaRPr lang="en-GB" altLang="en-US" sz="2400" b="1" kern="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id="{3379640F-FE33-106D-4F91-8D4FBD368663}"/>
              </a:ext>
            </a:extLst>
          </p:cNvPr>
          <p:cNvPicPr>
            <a:picLocks noChangeAspect="1"/>
          </p:cNvPicPr>
          <p:nvPr/>
        </p:nvPicPr>
        <p:blipFill rotWithShape="1">
          <a:blip r:embed="rId6"/>
          <a:srcRect l="29778" t="41298" r="31051" b="33245"/>
          <a:stretch/>
        </p:blipFill>
        <p:spPr>
          <a:xfrm>
            <a:off x="3933092" y="3324333"/>
            <a:ext cx="4325815" cy="1581350"/>
          </a:xfrm>
          <a:prstGeom prst="rect">
            <a:avLst/>
          </a:prstGeom>
        </p:spPr>
      </p:pic>
    </p:spTree>
    <p:extLst>
      <p:ext uri="{BB962C8B-B14F-4D97-AF65-F5344CB8AC3E}">
        <p14:creationId xmlns:p14="http://schemas.microsoft.com/office/powerpoint/2010/main" val="325959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2209800" y="188913"/>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Outline</a:t>
            </a:r>
          </a:p>
        </p:txBody>
      </p:sp>
      <p:sp>
        <p:nvSpPr>
          <p:cNvPr id="3076" name="Rectangle 4"/>
          <p:cNvSpPr>
            <a:spLocks noGrp="1" noChangeArrowheads="1"/>
          </p:cNvSpPr>
          <p:nvPr>
            <p:ph type="body" idx="1"/>
          </p:nvPr>
        </p:nvSpPr>
        <p:spPr>
          <a:xfrm>
            <a:off x="1664677" y="1389957"/>
            <a:ext cx="7772400" cy="4538662"/>
          </a:xfrm>
        </p:spPr>
        <p:txBody>
          <a:bodyPr/>
          <a:lstStyle/>
          <a:p>
            <a:pPr eaLnBrk="1" hangingPunct="1"/>
            <a:r>
              <a:rPr lang="en-GB" altLang="en-US" sz="2800" dirty="0">
                <a:latin typeface="Segoe UI" panose="020B0502040204020203" pitchFamily="34" charset="0"/>
                <a:cs typeface="Segoe UI" panose="020B0502040204020203" pitchFamily="34" charset="0"/>
              </a:rPr>
              <a:t>Methods</a:t>
            </a:r>
          </a:p>
          <a:p>
            <a:pPr eaLnBrk="1" hangingPunct="1"/>
            <a:r>
              <a:rPr lang="en-GB" altLang="en-US" sz="2800" dirty="0">
                <a:latin typeface="Segoe UI" panose="020B0502040204020203" pitchFamily="34" charset="0"/>
                <a:cs typeface="Segoe UI" panose="020B0502040204020203" pitchFamily="34" charset="0"/>
              </a:rPr>
              <a:t>Findings:</a:t>
            </a:r>
          </a:p>
          <a:p>
            <a:pPr lvl="1" eaLnBrk="1" hangingPunct="1"/>
            <a:r>
              <a:rPr lang="en-GB" altLang="en-US" sz="2000" dirty="0">
                <a:latin typeface="Segoe UI" panose="020B0502040204020203" pitchFamily="34" charset="0"/>
                <a:cs typeface="Segoe UI" panose="020B0502040204020203" pitchFamily="34" charset="0"/>
              </a:rPr>
              <a:t>Effects of the rising cost of living for New Horizons participants</a:t>
            </a:r>
          </a:p>
          <a:p>
            <a:pPr lvl="1" eaLnBrk="1" hangingPunct="1"/>
            <a:r>
              <a:rPr lang="en-GB" altLang="en-US" sz="2000" dirty="0">
                <a:latin typeface="Segoe UI" panose="020B0502040204020203" pitchFamily="34" charset="0"/>
                <a:cs typeface="Segoe UI" panose="020B0502040204020203" pitchFamily="34" charset="0"/>
              </a:rPr>
              <a:t>The vicious circle of poverty</a:t>
            </a:r>
          </a:p>
          <a:p>
            <a:pPr lvl="1" eaLnBrk="1" hangingPunct="1"/>
            <a:r>
              <a:rPr lang="en-GB" altLang="en-US" sz="2000" dirty="0">
                <a:latin typeface="Segoe UI" panose="020B0502040204020203" pitchFamily="34" charset="0"/>
                <a:cs typeface="Segoe UI" panose="020B0502040204020203" pitchFamily="34" charset="0"/>
              </a:rPr>
              <a:t>How uncertainty shapes experiences</a:t>
            </a:r>
          </a:p>
          <a:p>
            <a:pPr lvl="1" eaLnBrk="1" hangingPunct="1"/>
            <a:r>
              <a:rPr lang="en-GB" altLang="en-US" sz="2000" dirty="0">
                <a:latin typeface="Segoe UI" panose="020B0502040204020203" pitchFamily="34" charset="0"/>
                <a:cs typeface="Segoe UI" panose="020B0502040204020203" pitchFamily="34" charset="0"/>
              </a:rPr>
              <a:t>Fuel poverty</a:t>
            </a:r>
          </a:p>
          <a:p>
            <a:pPr lvl="1" eaLnBrk="1" hangingPunct="1"/>
            <a:r>
              <a:rPr lang="en-GB" altLang="en-US" sz="2000" dirty="0">
                <a:latin typeface="Segoe UI" panose="020B0502040204020203" pitchFamily="34" charset="0"/>
                <a:cs typeface="Segoe UI" panose="020B0502040204020203" pitchFamily="34" charset="0"/>
              </a:rPr>
              <a:t>Impacts of the cost of living crisis on coaching</a:t>
            </a:r>
          </a:p>
          <a:p>
            <a:pPr lvl="1" eaLnBrk="1" hangingPunct="1"/>
            <a:r>
              <a:rPr lang="en-GB" altLang="en-US" sz="2000" dirty="0">
                <a:latin typeface="Segoe UI" panose="020B0502040204020203" pitchFamily="34" charset="0"/>
                <a:cs typeface="Segoe UI" panose="020B0502040204020203" pitchFamily="34" charset="0"/>
              </a:rPr>
              <a:t>How New Horizons helps</a:t>
            </a:r>
          </a:p>
          <a:p>
            <a:pPr eaLnBrk="1" hangingPunct="1">
              <a:buFontTx/>
              <a:buNone/>
            </a:pPr>
            <a:endParaRPr lang="en-GB" altLang="en-US" sz="2000" dirty="0">
              <a:latin typeface="Arial" panose="020B0604020202020204" pitchFamily="34" charset="0"/>
            </a:endParaRPr>
          </a:p>
        </p:txBody>
      </p:sp>
    </p:spTree>
    <p:extLst>
      <p:ext uri="{BB962C8B-B14F-4D97-AF65-F5344CB8AC3E}">
        <p14:creationId xmlns:p14="http://schemas.microsoft.com/office/powerpoint/2010/main" val="346770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75" name="Rectangle 3"/>
          <p:cNvSpPr>
            <a:spLocks noGrp="1" noChangeArrowheads="1"/>
          </p:cNvSpPr>
          <p:nvPr>
            <p:ph type="title"/>
          </p:nvPr>
        </p:nvSpPr>
        <p:spPr>
          <a:xfrm>
            <a:off x="838200" y="365125"/>
            <a:ext cx="5393361" cy="1325563"/>
          </a:xfrm>
        </p:spPr>
        <p:txBody>
          <a:bodyPr>
            <a:normAutofit/>
          </a:bodyPr>
          <a:lstStyle/>
          <a:p>
            <a:pPr eaLnBrk="1" hangingPunct="1"/>
            <a:r>
              <a:rPr lang="en-GB" altLang="en-US" b="1">
                <a:latin typeface="Segoe UI" panose="020B0502040204020203" pitchFamily="34" charset="0"/>
                <a:cs typeface="Segoe UI" panose="020B0502040204020203" pitchFamily="34" charset="0"/>
              </a:rPr>
              <a:t>Methods</a:t>
            </a:r>
          </a:p>
        </p:txBody>
      </p:sp>
      <p:sp>
        <p:nvSpPr>
          <p:cNvPr id="3083" name="Freeform: Shape 3082">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76" name="Rectangle 4"/>
          <p:cNvSpPr>
            <a:spLocks noGrp="1" noChangeArrowheads="1"/>
          </p:cNvSpPr>
          <p:nvPr>
            <p:ph type="body" idx="1"/>
          </p:nvPr>
        </p:nvSpPr>
        <p:spPr>
          <a:xfrm>
            <a:off x="838200" y="1825625"/>
            <a:ext cx="5393361" cy="4351338"/>
          </a:xfrm>
        </p:spPr>
        <p:txBody>
          <a:bodyPr>
            <a:normAutofit/>
          </a:bodyPr>
          <a:lstStyle/>
          <a:p>
            <a:pPr eaLnBrk="1" hangingPunct="1"/>
            <a:r>
              <a:rPr lang="en-GB" altLang="en-US">
                <a:latin typeface="Segoe UI" panose="020B0502040204020203" pitchFamily="34" charset="0"/>
                <a:cs typeface="Segoe UI" panose="020B0502040204020203" pitchFamily="34" charset="0"/>
              </a:rPr>
              <a:t>12 interviews</a:t>
            </a:r>
          </a:p>
          <a:p>
            <a:pPr lvl="1" eaLnBrk="1" hangingPunct="1"/>
            <a:r>
              <a:rPr lang="en-GB" altLang="en-US">
                <a:latin typeface="Segoe UI" panose="020B0502040204020203" pitchFamily="34" charset="0"/>
                <a:cs typeface="Segoe UI" panose="020B0502040204020203" pitchFamily="34" charset="0"/>
              </a:rPr>
              <a:t>5 New Horizons participants</a:t>
            </a:r>
          </a:p>
          <a:p>
            <a:pPr lvl="1" eaLnBrk="1" hangingPunct="1"/>
            <a:r>
              <a:rPr lang="en-GB" altLang="en-US">
                <a:latin typeface="Segoe UI" panose="020B0502040204020203" pitchFamily="34" charset="0"/>
                <a:cs typeface="Segoe UI" panose="020B0502040204020203" pitchFamily="34" charset="0"/>
              </a:rPr>
              <a:t>5 coaches</a:t>
            </a:r>
          </a:p>
          <a:p>
            <a:pPr lvl="1" eaLnBrk="1" hangingPunct="1"/>
            <a:r>
              <a:rPr lang="en-GB" altLang="en-US">
                <a:latin typeface="Segoe UI" panose="020B0502040204020203" pitchFamily="34" charset="0"/>
                <a:cs typeface="Segoe UI" panose="020B0502040204020203" pitchFamily="34" charset="0"/>
              </a:rPr>
              <a:t>2 managers</a:t>
            </a:r>
          </a:p>
          <a:p>
            <a:pPr eaLnBrk="1" hangingPunct="1">
              <a:buFontTx/>
              <a:buNone/>
            </a:pPr>
            <a:endParaRPr lang="en-GB" altLang="en-US">
              <a:latin typeface="Arial" panose="020B0604020202020204" pitchFamily="34" charset="0"/>
            </a:endParaRPr>
          </a:p>
        </p:txBody>
      </p:sp>
      <p:sp>
        <p:nvSpPr>
          <p:cNvPr id="3085" name="Oval 3084">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Badge Question Mark with solid fill">
            <a:extLst>
              <a:ext uri="{FF2B5EF4-FFF2-40B4-BE49-F238E27FC236}">
                <a16:creationId xmlns:a16="http://schemas.microsoft.com/office/drawing/2014/main" id="{9FDA703C-3EDA-4EA5-E2FA-8AD9117101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3087" name="Freeform: Shape 308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3089" name="Straight Connector 3088">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091" name="Freeform: Shape 309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093" name="Freeform: Shape 309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95" name="Freeform: Shape 309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4"/>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1006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2209800" y="188913"/>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Effects of the rising cost of living for New Horizons participants</a:t>
            </a:r>
          </a:p>
        </p:txBody>
      </p:sp>
      <p:sp>
        <p:nvSpPr>
          <p:cNvPr id="4" name="Speech Bubble: Rectangle with Corners Rounded 3">
            <a:extLst>
              <a:ext uri="{FF2B5EF4-FFF2-40B4-BE49-F238E27FC236}">
                <a16:creationId xmlns:a16="http://schemas.microsoft.com/office/drawing/2014/main" id="{10B0965A-5891-F5DB-822D-05FDB1F2195D}"/>
              </a:ext>
            </a:extLst>
          </p:cNvPr>
          <p:cNvSpPr/>
          <p:nvPr/>
        </p:nvSpPr>
        <p:spPr bwMode="auto">
          <a:xfrm>
            <a:off x="1932495" y="1395167"/>
            <a:ext cx="8795208" cy="3110845"/>
          </a:xfrm>
          <a:prstGeom prst="wedgeRoundRectCallout">
            <a:avLst>
              <a:gd name="adj1" fmla="val 44226"/>
              <a:gd name="adj2" fmla="val 84924"/>
              <a:gd name="adj3" fmla="val 16667"/>
            </a:avLst>
          </a:prstGeom>
          <a:solidFill>
            <a:srgbClr val="CDE9E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3076" name="Rectangle 4"/>
          <p:cNvSpPr>
            <a:spLocks noGrp="1" noChangeArrowheads="1"/>
          </p:cNvSpPr>
          <p:nvPr>
            <p:ph type="body" idx="1"/>
          </p:nvPr>
        </p:nvSpPr>
        <p:spPr>
          <a:xfrm>
            <a:off x="2209799" y="1557338"/>
            <a:ext cx="8049705" cy="2496188"/>
          </a:xfrm>
        </p:spPr>
        <p:txBody>
          <a:bodyPr/>
          <a:lstStyle/>
          <a:p>
            <a:pPr algn="just" eaLnBrk="1" hangingPunct="1">
              <a:buNone/>
            </a:pPr>
            <a:r>
              <a:rPr lang="en-GB" sz="2400" dirty="0">
                <a:solidFill>
                  <a:srgbClr val="05294B"/>
                </a:solidFill>
                <a:effectLst/>
                <a:uFill>
                  <a:solidFill>
                    <a:srgbClr val="2F5496"/>
                  </a:solidFill>
                </a:uFill>
                <a:latin typeface="Segoe UI" panose="020B0502040204020203" pitchFamily="34" charset="0"/>
                <a:ea typeface="Times New Roman" panose="02020603050405020304" pitchFamily="18" charset="0"/>
              </a:rPr>
              <a:t>	</a:t>
            </a:r>
            <a:r>
              <a:rPr lang="en-US" sz="2400" dirty="0">
                <a:solidFill>
                  <a:srgbClr val="05294B"/>
                </a:solidFill>
                <a:effectLst/>
                <a:uFill>
                  <a:solidFill>
                    <a:srgbClr val="2F5496"/>
                  </a:solidFill>
                </a:uFill>
                <a:latin typeface="Segoe UI" panose="020B0502040204020203" pitchFamily="34" charset="0"/>
                <a:ea typeface="Times New Roman" panose="02020603050405020304" pitchFamily="18" charset="0"/>
              </a:rPr>
              <a:t>I have the lowest [energy] usage possible…I have literally, one shower a week, do the washing once a fortnight in the washing machine. I do stuff like that, limit the time the machine’s on. Yeah, and fortunately, the weather has not been that bad, so I’ve only had to have the heating on once so far  - New Horizons participant</a:t>
            </a:r>
            <a:endParaRPr lang="en-GB" altLang="en-US"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02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2209800" y="188913"/>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Effects of the rising cost of living for New Horizons participants</a:t>
            </a:r>
          </a:p>
        </p:txBody>
      </p:sp>
      <p:sp>
        <p:nvSpPr>
          <p:cNvPr id="4" name="Speech Bubble: Rectangle with Corners Rounded 3">
            <a:extLst>
              <a:ext uri="{FF2B5EF4-FFF2-40B4-BE49-F238E27FC236}">
                <a16:creationId xmlns:a16="http://schemas.microsoft.com/office/drawing/2014/main" id="{10B0965A-5891-F5DB-822D-05FDB1F2195D}"/>
              </a:ext>
            </a:extLst>
          </p:cNvPr>
          <p:cNvSpPr/>
          <p:nvPr/>
        </p:nvSpPr>
        <p:spPr bwMode="auto">
          <a:xfrm>
            <a:off x="1932495" y="1395167"/>
            <a:ext cx="8795208" cy="3110845"/>
          </a:xfrm>
          <a:prstGeom prst="wedgeRoundRectCallout">
            <a:avLst>
              <a:gd name="adj1" fmla="val 44226"/>
              <a:gd name="adj2" fmla="val 84924"/>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sp>
        <p:nvSpPr>
          <p:cNvPr id="3076" name="Rectangle 4"/>
          <p:cNvSpPr>
            <a:spLocks noGrp="1" noChangeArrowheads="1"/>
          </p:cNvSpPr>
          <p:nvPr>
            <p:ph type="body" idx="1"/>
          </p:nvPr>
        </p:nvSpPr>
        <p:spPr>
          <a:xfrm>
            <a:off x="2209800" y="1557338"/>
            <a:ext cx="7772400" cy="4538662"/>
          </a:xfrm>
        </p:spPr>
        <p:txBody>
          <a:bodyPr/>
          <a:lstStyle/>
          <a:p>
            <a:pPr algn="just" eaLnBrk="1" hangingPunct="1">
              <a:buNone/>
            </a:pPr>
            <a:r>
              <a:rPr lang="en-GB" sz="2800" dirty="0">
                <a:solidFill>
                  <a:srgbClr val="05294B"/>
                </a:solidFill>
                <a:effectLst/>
                <a:uFill>
                  <a:solidFill>
                    <a:srgbClr val="2F5496"/>
                  </a:solidFill>
                </a:uFill>
                <a:latin typeface="Segoe UI" panose="020B0502040204020203" pitchFamily="34" charset="0"/>
                <a:ea typeface="Times New Roman" panose="02020603050405020304" pitchFamily="18" charset="0"/>
              </a:rPr>
              <a:t>	Doing like anything fun, you know, isn't an option. I'm never going to go down the pub with friends anymore in that kind of setting.  Like, I kind of live a decent amount away from my family and stuff…So it's really hard to see people. – New Horizons participant</a:t>
            </a:r>
          </a:p>
          <a:p>
            <a:pPr eaLnBrk="1" hangingPunct="1">
              <a:buFontTx/>
              <a:buNone/>
            </a:pPr>
            <a:endParaRPr lang="en-GB" altLang="en-US" sz="2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7284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970CCA5-405D-0882-867F-2FF895781273}"/>
              </a:ext>
            </a:extLst>
          </p:cNvPr>
          <p:cNvGraphicFramePr/>
          <p:nvPr>
            <p:extLst>
              <p:ext uri="{D42A27DB-BD31-4B8C-83A1-F6EECF244321}">
                <p14:modId xmlns:p14="http://schemas.microsoft.com/office/powerpoint/2010/main" val="2857877846"/>
              </p:ext>
            </p:extLst>
          </p:nvPr>
        </p:nvGraphicFramePr>
        <p:xfrm>
          <a:off x="-563671" y="-1640910"/>
          <a:ext cx="13327693" cy="8154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8"/>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3498144" y="2349500"/>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The Vicious Circle of Poverty</a:t>
            </a:r>
          </a:p>
        </p:txBody>
      </p:sp>
    </p:spTree>
    <p:extLst>
      <p:ext uri="{BB962C8B-B14F-4D97-AF65-F5344CB8AC3E}">
        <p14:creationId xmlns:p14="http://schemas.microsoft.com/office/powerpoint/2010/main" val="198336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a:extLst>
              <a:ext uri="{FF2B5EF4-FFF2-40B4-BE49-F238E27FC236}">
                <a16:creationId xmlns:a16="http://schemas.microsoft.com/office/drawing/2014/main" id="{FFCB0A1E-B2F7-D41E-2F77-12866E8B09F7}"/>
              </a:ext>
            </a:extLst>
          </p:cNvPr>
          <p:cNvSpPr/>
          <p:nvPr/>
        </p:nvSpPr>
        <p:spPr bwMode="auto">
          <a:xfrm>
            <a:off x="1932495" y="1395167"/>
            <a:ext cx="8795208" cy="3110845"/>
          </a:xfrm>
          <a:prstGeom prst="wedgeRoundRectCallout">
            <a:avLst>
              <a:gd name="adj1" fmla="val 44226"/>
              <a:gd name="adj2" fmla="val 84924"/>
              <a:gd name="adj3" fmla="val 16667"/>
            </a:avLst>
          </a:prstGeom>
          <a:solidFill>
            <a:srgbClr val="BBFDE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ndParaRPr>
          </a:p>
        </p:txBody>
      </p:sp>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2209800" y="188913"/>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Uncertainties</a:t>
            </a:r>
          </a:p>
        </p:txBody>
      </p:sp>
      <p:sp>
        <p:nvSpPr>
          <p:cNvPr id="3076" name="Rectangle 4"/>
          <p:cNvSpPr>
            <a:spLocks noGrp="1" noChangeArrowheads="1"/>
          </p:cNvSpPr>
          <p:nvPr>
            <p:ph type="body" idx="1"/>
          </p:nvPr>
        </p:nvSpPr>
        <p:spPr>
          <a:xfrm>
            <a:off x="2209800" y="1557338"/>
            <a:ext cx="7772400" cy="4538662"/>
          </a:xfrm>
        </p:spPr>
        <p:txBody>
          <a:bodyPr/>
          <a:lstStyle/>
          <a:p>
            <a:pPr marL="0" indent="0" eaLnBrk="1" hangingPunct="1">
              <a:buNone/>
            </a:pPr>
            <a:r>
              <a:rPr lang="en-US" altLang="en-US" sz="2400" dirty="0">
                <a:latin typeface="Arial" panose="020B0604020202020204" pitchFamily="34" charset="0"/>
              </a:rPr>
              <a:t>There's definitely been a sort of hesitancy with regards to moving forward. I'd say there's a lot of hesitation in looking at either going to university or going to a flat and whatnot… Especially with the utilities and you know, in terms of electricity, and the water and whatnot. – New Horizons participant</a:t>
            </a:r>
          </a:p>
          <a:p>
            <a:pPr eaLnBrk="1" hangingPunct="1"/>
            <a:endParaRPr lang="en-GB" altLang="en-US" sz="2000" dirty="0">
              <a:latin typeface="Arial" panose="020B0604020202020204" pitchFamily="34" charset="0"/>
            </a:endParaRPr>
          </a:p>
        </p:txBody>
      </p:sp>
    </p:spTree>
    <p:extLst>
      <p:ext uri="{BB962C8B-B14F-4D97-AF65-F5344CB8AC3E}">
        <p14:creationId xmlns:p14="http://schemas.microsoft.com/office/powerpoint/2010/main" val="294413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title"/>
          </p:nvPr>
        </p:nvSpPr>
        <p:spPr>
          <a:xfrm>
            <a:off x="992938" y="380584"/>
            <a:ext cx="7772400" cy="1079500"/>
          </a:xfrm>
        </p:spPr>
        <p:txBody>
          <a:bodyPr/>
          <a:lstStyle/>
          <a:p>
            <a:pPr algn="l" eaLnBrk="1" hangingPunct="1"/>
            <a:r>
              <a:rPr lang="en-GB" altLang="en-US" sz="3200" b="1" dirty="0">
                <a:latin typeface="Segoe UI" panose="020B0502040204020203" pitchFamily="34" charset="0"/>
                <a:cs typeface="Segoe UI" panose="020B0502040204020203" pitchFamily="34" charset="0"/>
              </a:rPr>
              <a:t>Fuel Poverty</a:t>
            </a:r>
          </a:p>
        </p:txBody>
      </p:sp>
      <p:sp>
        <p:nvSpPr>
          <p:cNvPr id="3076" name="Rectangle 4"/>
          <p:cNvSpPr>
            <a:spLocks noGrp="1" noChangeArrowheads="1"/>
          </p:cNvSpPr>
          <p:nvPr>
            <p:ph type="body" idx="1"/>
          </p:nvPr>
        </p:nvSpPr>
        <p:spPr>
          <a:xfrm>
            <a:off x="1254766" y="1690444"/>
            <a:ext cx="7772400" cy="4538662"/>
          </a:xfrm>
        </p:spPr>
        <p:txBody>
          <a:bodyPr/>
          <a:lstStyle/>
          <a:p>
            <a:pPr eaLnBrk="1" hangingPunct="1"/>
            <a:r>
              <a:rPr lang="en-GB" altLang="en-US" sz="2800" dirty="0">
                <a:latin typeface="Segoe UI" panose="020B0502040204020203" pitchFamily="34" charset="0"/>
                <a:cs typeface="Segoe UI" panose="020B0502040204020203" pitchFamily="34" charset="0"/>
              </a:rPr>
              <a:t>Poverty premium</a:t>
            </a:r>
          </a:p>
          <a:p>
            <a:pPr eaLnBrk="1" hangingPunct="1"/>
            <a:r>
              <a:rPr lang="en-GB" altLang="en-US" sz="2800" dirty="0">
                <a:latin typeface="Segoe UI" panose="020B0502040204020203" pitchFamily="34" charset="0"/>
                <a:cs typeface="Segoe UI" panose="020B0502040204020203" pitchFamily="34" charset="0"/>
              </a:rPr>
              <a:t>Prepayment meters</a:t>
            </a:r>
          </a:p>
          <a:p>
            <a:pPr eaLnBrk="1" hangingPunct="1"/>
            <a:r>
              <a:rPr lang="en-GB" altLang="en-US" sz="2800" dirty="0">
                <a:latin typeface="Segoe UI" panose="020B0502040204020203" pitchFamily="34" charset="0"/>
                <a:cs typeface="Segoe UI" panose="020B0502040204020203" pitchFamily="34" charset="0"/>
              </a:rPr>
              <a:t>Housing inequalities</a:t>
            </a:r>
          </a:p>
          <a:p>
            <a:pPr eaLnBrk="1" hangingPunct="1"/>
            <a:r>
              <a:rPr lang="en-GB" altLang="en-US" sz="2800" dirty="0">
                <a:latin typeface="Segoe UI" panose="020B0502040204020203" pitchFamily="34" charset="0"/>
                <a:cs typeface="Segoe UI" panose="020B0502040204020203" pitchFamily="34" charset="0"/>
              </a:rPr>
              <a:t>Stigma</a:t>
            </a:r>
          </a:p>
        </p:txBody>
      </p:sp>
      <p:pic>
        <p:nvPicPr>
          <p:cNvPr id="5" name="Graphic 4" descr="Fire with solid fill">
            <a:extLst>
              <a:ext uri="{FF2B5EF4-FFF2-40B4-BE49-F238E27FC236}">
                <a16:creationId xmlns:a16="http://schemas.microsoft.com/office/drawing/2014/main" id="{4CAB51F9-455F-409C-DF78-8B50627563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64569" y="990600"/>
            <a:ext cx="3845169" cy="3845169"/>
          </a:xfrm>
          <a:prstGeom prst="rect">
            <a:avLst/>
          </a:prstGeom>
        </p:spPr>
      </p:pic>
    </p:spTree>
    <p:extLst>
      <p:ext uri="{BB962C8B-B14F-4D97-AF65-F5344CB8AC3E}">
        <p14:creationId xmlns:p14="http://schemas.microsoft.com/office/powerpoint/2010/main" val="757823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2" name="Rectangle 308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5" name="Rectangle 3"/>
          <p:cNvSpPr>
            <a:spLocks noGrp="1" noChangeArrowheads="1"/>
          </p:cNvSpPr>
          <p:nvPr>
            <p:ph type="title"/>
          </p:nvPr>
        </p:nvSpPr>
        <p:spPr>
          <a:xfrm>
            <a:off x="477981" y="1122363"/>
            <a:ext cx="4023360" cy="3204134"/>
          </a:xfrm>
        </p:spPr>
        <p:txBody>
          <a:bodyPr vert="horz" lIns="91440" tIns="45720" rIns="91440" bIns="45720" rtlCol="0" anchor="b">
            <a:normAutofit/>
          </a:bodyPr>
          <a:lstStyle/>
          <a:p>
            <a:pPr algn="l" eaLnBrk="1" hangingPunct="1">
              <a:lnSpc>
                <a:spcPct val="90000"/>
              </a:lnSpc>
            </a:pPr>
            <a:r>
              <a:rPr lang="en-US" altLang="en-US" b="1" kern="1200" dirty="0">
                <a:solidFill>
                  <a:schemeClr val="tx1"/>
                </a:solidFill>
                <a:latin typeface="Segoe UI" panose="020B0502040204020203" pitchFamily="34" charset="0"/>
                <a:cs typeface="Segoe UI" panose="020B0502040204020203" pitchFamily="34" charset="0"/>
              </a:rPr>
              <a:t>Geographical disparities</a:t>
            </a:r>
          </a:p>
        </p:txBody>
      </p:sp>
      <p:sp>
        <p:nvSpPr>
          <p:cNvPr id="3084" name="Rectangle 308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6" name="Rectangle 308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 name="Group 2"/>
          <p:cNvGrpSpPr/>
          <p:nvPr/>
        </p:nvGrpSpPr>
        <p:grpSpPr>
          <a:xfrm>
            <a:off x="0" y="5931620"/>
            <a:ext cx="12192000" cy="920576"/>
            <a:chOff x="0" y="5931620"/>
            <a:chExt cx="12192000" cy="920576"/>
          </a:xfrm>
        </p:grpSpPr>
        <p:pic>
          <p:nvPicPr>
            <p:cNvPr id="2" name="Picture 1"/>
            <p:cNvPicPr>
              <a:picLocks noChangeAspect="1"/>
            </p:cNvPicPr>
            <p:nvPr/>
          </p:nvPicPr>
          <p:blipFill>
            <a:blip r:embed="rId3"/>
            <a:stretch>
              <a:fillRect/>
            </a:stretch>
          </p:blipFill>
          <p:spPr>
            <a:xfrm>
              <a:off x="3047207" y="5931620"/>
              <a:ext cx="9144793" cy="92057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31620"/>
              <a:ext cx="9145588"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 name="Graphic 5" descr="Route (Two Pins With A Path) with solid fill">
            <a:extLst>
              <a:ext uri="{FF2B5EF4-FFF2-40B4-BE49-F238E27FC236}">
                <a16:creationId xmlns:a16="http://schemas.microsoft.com/office/drawing/2014/main" id="{E80F8E66-45E1-4793-E109-A771F25C85F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78519" y="698835"/>
            <a:ext cx="4595782" cy="4595782"/>
          </a:xfrm>
          <a:prstGeom prst="rect">
            <a:avLst/>
          </a:prstGeom>
        </p:spPr>
      </p:pic>
    </p:spTree>
    <p:extLst>
      <p:ext uri="{BB962C8B-B14F-4D97-AF65-F5344CB8AC3E}">
        <p14:creationId xmlns:p14="http://schemas.microsoft.com/office/powerpoint/2010/main" val="420739793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4A95651FFC3A4DBBFCD9E7C5B641A9" ma:contentTypeVersion="16" ma:contentTypeDescription="Create a new document." ma:contentTypeScope="" ma:versionID="1ca831039ff3a8ff2fd5de1232500db3">
  <xsd:schema xmlns:xsd="http://www.w3.org/2001/XMLSchema" xmlns:xs="http://www.w3.org/2001/XMLSchema" xmlns:p="http://schemas.microsoft.com/office/2006/metadata/properties" xmlns:ns2="8f5b0fcb-3c3d-4b3c-b6e7-f711398a51fb" xmlns:ns3="4802f5d8-eb31-4047-8075-bf0e2351b4f3" targetNamespace="http://schemas.microsoft.com/office/2006/metadata/properties" ma:root="true" ma:fieldsID="697527379f321cb9bf5e86cff2fefc8b" ns2:_="" ns3:_="">
    <xsd:import namespace="8f5b0fcb-3c3d-4b3c-b6e7-f711398a51fb"/>
    <xsd:import namespace="4802f5d8-eb31-4047-8075-bf0e2351b4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5b0fcb-3c3d-4b3c-b6e7-f711398a51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27f011-1a9c-4bbb-bffd-f61e666ec8a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802f5d8-eb31-4047-8075-bf0e2351b4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3EAC6D9-0567-4C3D-8DD7-AAC15B233484}" ma:internalName="TaxCatchAll" ma:showField="CatchAllData" ma:web="{4aac724a-7ce9-496e-8386-07473b411d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802f5d8-eb31-4047-8075-bf0e2351b4f3">
      <UserInfo>
        <DisplayName>Gemma Burgess</DisplayName>
        <AccountId>59</AccountId>
        <AccountType/>
      </UserInfo>
    </SharedWithUsers>
    <lcf76f155ced4ddcb4097134ff3c332f xmlns="8f5b0fcb-3c3d-4b3c-b6e7-f711398a51fb">
      <Terms xmlns="http://schemas.microsoft.com/office/infopath/2007/PartnerControls"/>
    </lcf76f155ced4ddcb4097134ff3c332f>
    <TaxCatchAll xmlns="4802f5d8-eb31-4047-8075-bf0e2351b4f3" xsi:nil="true"/>
  </documentManagement>
</p:properties>
</file>

<file path=customXml/itemProps1.xml><?xml version="1.0" encoding="utf-8"?>
<ds:datastoreItem xmlns:ds="http://schemas.openxmlformats.org/officeDocument/2006/customXml" ds:itemID="{57258817-EFE7-4626-A4B9-1E2F5C8D6129}">
  <ds:schemaRefs>
    <ds:schemaRef ds:uri="http://schemas.microsoft.com/sharepoint/v3/contenttype/forms"/>
  </ds:schemaRefs>
</ds:datastoreItem>
</file>

<file path=customXml/itemProps2.xml><?xml version="1.0" encoding="utf-8"?>
<ds:datastoreItem xmlns:ds="http://schemas.openxmlformats.org/officeDocument/2006/customXml" ds:itemID="{4290875D-436B-4503-8FAF-579E7C5C55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5b0fcb-3c3d-4b3c-b6e7-f711398a51fb"/>
    <ds:schemaRef ds:uri="4802f5d8-eb31-4047-8075-bf0e2351b4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8EAF79-C5C3-47C2-8964-6AA765B9D01A}">
  <ds:schemaRefs>
    <ds:schemaRef ds:uri="http://schemas.microsoft.com/office/2006/metadata/properties"/>
    <ds:schemaRef ds:uri="http://schemas.microsoft.com/office/infopath/2007/PartnerControls"/>
    <ds:schemaRef ds:uri="4802f5d8-eb31-4047-8075-bf0e2351b4f3"/>
    <ds:schemaRef ds:uri="8f5b0fcb-3c3d-4b3c-b6e7-f711398a51fb"/>
  </ds:schemaRefs>
</ds:datastoreItem>
</file>

<file path=docProps/app.xml><?xml version="1.0" encoding="utf-8"?>
<Properties xmlns="http://schemas.openxmlformats.org/officeDocument/2006/extended-properties" xmlns:vt="http://schemas.openxmlformats.org/officeDocument/2006/docPropsVTypes">
  <TotalTime>1623</TotalTime>
  <Words>635</Words>
  <Application>Microsoft Office PowerPoint</Application>
  <PresentationFormat>Widescreen</PresentationFormat>
  <Paragraphs>61</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Segoe UI</vt:lpstr>
      <vt:lpstr>Times</vt:lpstr>
      <vt:lpstr>Blank Presentation</vt:lpstr>
      <vt:lpstr>New Horizons and the Cost of Living Crisis  Dr Hannah Holmes and Dr Gemma Burgess</vt:lpstr>
      <vt:lpstr>Outline</vt:lpstr>
      <vt:lpstr>Methods</vt:lpstr>
      <vt:lpstr>Effects of the rising cost of living for New Horizons participants</vt:lpstr>
      <vt:lpstr>Effects of the rising cost of living for New Horizons participants</vt:lpstr>
      <vt:lpstr>The Vicious Circle of Poverty</vt:lpstr>
      <vt:lpstr>Uncertainties</vt:lpstr>
      <vt:lpstr>Fuel Poverty</vt:lpstr>
      <vt:lpstr>Geographical disparities</vt:lpstr>
      <vt:lpstr>Impacts of the cost of living crisis on coaching</vt:lpstr>
      <vt:lpstr>Impacts of the cost of living crisis on coaching</vt:lpstr>
      <vt:lpstr>How New Horizons has helped</vt:lpstr>
      <vt:lpstr>How New Horizons has helped</vt:lpstr>
      <vt:lpstr>PowerPoint Presentation</vt:lpstr>
      <vt:lpstr>PowerPoint Presentation</vt:lpstr>
    </vt:vector>
  </TitlesOfParts>
  <Company>Flag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Elcock</dc:creator>
  <cp:lastModifiedBy>Hannah</cp:lastModifiedBy>
  <cp:revision>2</cp:revision>
  <dcterms:created xsi:type="dcterms:W3CDTF">2008-12-03T15:28:42Z</dcterms:created>
  <dcterms:modified xsi:type="dcterms:W3CDTF">2023-03-24T10:11:56Z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0x010100184A95651FFC3A4DBBFCD9E7C5B641A9</vt:lpwstr>
  </property>
  <property fmtid="{D5CDD505-2E9C-101B-9397-08002B2CF9AE}" pid="3" name="Order">
    <vt:r8>889200</vt:r8>
  </property>
  <property fmtid="{D5CDD505-2E9C-101B-9397-08002B2CF9AE}" pid="4" name="MediaServiceImageTags">
    <vt:lpwstr/>
  </property>
</Properties>
</file>